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5" r:id="rId5"/>
    <p:sldId id="258" r:id="rId6"/>
    <p:sldId id="260" r:id="rId7"/>
    <p:sldId id="266" r:id="rId8"/>
    <p:sldId id="259" r:id="rId9"/>
    <p:sldId id="261" r:id="rId10"/>
    <p:sldId id="267" r:id="rId11"/>
    <p:sldId id="263" r:id="rId12"/>
    <p:sldId id="264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13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D142-40BD-984F-B442-250396ECE45B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EF3F-3C46-3F4D-85B2-BC9F829BC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84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D142-40BD-984F-B442-250396ECE45B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EF3F-3C46-3F4D-85B2-BC9F829BC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D142-40BD-984F-B442-250396ECE45B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EF3F-3C46-3F4D-85B2-BC9F829BC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42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D142-40BD-984F-B442-250396ECE45B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EF3F-3C46-3F4D-85B2-BC9F829BC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7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D142-40BD-984F-B442-250396ECE45B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EF3F-3C46-3F4D-85B2-BC9F829BC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77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D142-40BD-984F-B442-250396ECE45B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EF3F-3C46-3F4D-85B2-BC9F829BC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71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D142-40BD-984F-B442-250396ECE45B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EF3F-3C46-3F4D-85B2-BC9F829BC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92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D142-40BD-984F-B442-250396ECE45B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EF3F-3C46-3F4D-85B2-BC9F829BC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8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D142-40BD-984F-B442-250396ECE45B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EF3F-3C46-3F4D-85B2-BC9F829BC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2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D142-40BD-984F-B442-250396ECE45B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EF3F-3C46-3F4D-85B2-BC9F829BC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7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D142-40BD-984F-B442-250396ECE45B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EF3F-3C46-3F4D-85B2-BC9F829BC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69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DD142-40BD-984F-B442-250396ECE45B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BEF3F-3C46-3F4D-85B2-BC9F829BC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8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pdx.edu/occd/sites/www.pdx.edu.occd/files/Process_share_OR_Registry_Trainer_Approved_Sessions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riwou.org/materials/home/77/qis-group" TargetMode="External"/><Relationship Id="rId2" Type="http://schemas.openxmlformats.org/officeDocument/2006/relationships/hyperlink" Target="http://triwou.org/groups/page/86/ccrr-trainer-sharing-grou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regoninclusivecc.org/" TargetMode="External"/><Relationship Id="rId5" Type="http://schemas.openxmlformats.org/officeDocument/2006/relationships/hyperlink" Target="https://www.pdx.edu/occd/" TargetMode="External"/><Relationship Id="rId4" Type="http://schemas.openxmlformats.org/officeDocument/2006/relationships/hyperlink" Target="https://www.oregonqrisresources.org/default.aspx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riwou.org/materials/page/1645/86" TargetMode="External"/><Relationship Id="rId2" Type="http://schemas.openxmlformats.org/officeDocument/2006/relationships/hyperlink" Target="https://calendar.oregonregistryonline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triwou.org/materials/home/86/ccrr-trainer-sharing-grou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dx.edu/occd/sites/www.pdx.edu.occd/files/Process_share_OR_Registry_Trainer_Approved_Sessions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dx.edu/occd/sites/www.pdx.edu.occd/files/Process_share_OR_Registry_Trainer_Approved_Sessions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83771"/>
            <a:ext cx="7772400" cy="2490653"/>
          </a:xfrm>
        </p:spPr>
        <p:txBody>
          <a:bodyPr/>
          <a:lstStyle/>
          <a:p>
            <a:r>
              <a:rPr lang="en-US" dirty="0" smtClean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CCR&amp;R </a:t>
            </a:r>
            <a:r>
              <a:rPr lang="en-US" dirty="0" smtClean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Trainer </a:t>
            </a:r>
            <a:r>
              <a:rPr lang="en-US" dirty="0" smtClean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Resources</a:t>
            </a:r>
            <a:endParaRPr lang="en-US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2469"/>
            <a:ext cx="6400800" cy="1550125"/>
          </a:xfrm>
        </p:spPr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March 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22, 2018</a:t>
            </a:r>
            <a:endPara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Lauren Peterson 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Candi Scott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420" y="5628552"/>
            <a:ext cx="3083300" cy="10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72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"/>
            <a:ext cx="8229600" cy="1539240"/>
          </a:xfrm>
        </p:spPr>
        <p:txBody>
          <a:bodyPr>
            <a:no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to 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Share</a:t>
            </a:r>
            <a:b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Developed Trainings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200" dirty="0" smtClean="0">
                <a:hlinkClick r:id="rId2"/>
              </a:rPr>
              <a:t>https</a:t>
            </a:r>
            <a:r>
              <a:rPr lang="en-US" sz="1200" dirty="0">
                <a:hlinkClick r:id="rId2"/>
              </a:rPr>
              <a:t>://</a:t>
            </a:r>
            <a:r>
              <a:rPr lang="en-US" sz="1200" dirty="0" smtClean="0">
                <a:hlinkClick r:id="rId2"/>
              </a:rPr>
              <a:t>www.pdx.edu/occd/sites/www.pdx.edu.occd/files/Process_share_OR_Registry_Trainer_Approved_Sessions.pdf</a:t>
            </a:r>
            <a:endParaRPr lang="en-US" sz="12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13" y="2242837"/>
            <a:ext cx="7071973" cy="38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24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 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Considerations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Translation of trainings</a:t>
            </a:r>
          </a:p>
          <a:p>
            <a:pPr marL="0" indent="0">
              <a:buNone/>
            </a:pPr>
            <a:endPara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Reciprocity trainings with other CCR&amp;Rs</a:t>
            </a:r>
          </a:p>
          <a:p>
            <a:pPr marL="0" indent="0">
              <a:buNone/>
            </a:pPr>
            <a:endPara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Trainers’ Work Group: join us, or at least get the meeting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otes sent to you. 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</a:t>
            </a:r>
            <a:endPara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631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40653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 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Resources to Support Your Work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1" y="1600200"/>
            <a:ext cx="9013370" cy="52578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000" u="sng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CCR&amp;R Trainer </a:t>
            </a:r>
            <a:r>
              <a:rPr lang="en-US" sz="40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Sharing </a:t>
            </a:r>
            <a:r>
              <a:rPr lang="en-US" sz="4000" u="sng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Group </a:t>
            </a:r>
          </a:p>
          <a:p>
            <a:pPr lvl="1"/>
            <a:r>
              <a:rPr lang="en-US" sz="4000" u="sng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</a:t>
            </a:r>
            <a:r>
              <a:rPr lang="en-US" sz="40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://triwou.org/groups/page/86/ccrr-trainer-sharing-group</a:t>
            </a: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40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QIS Group - Resources</a:t>
            </a: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 </a:t>
            </a: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en-US" sz="40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http://triwou.org/materials/home/77/qis-group</a:t>
            </a: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40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QRIS Resources Website</a:t>
            </a: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en-US" sz="4000" u="sng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</a:t>
            </a:r>
            <a:r>
              <a:rPr lang="en-US" sz="40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://www.oregonqrisresources.org/default.aspx</a:t>
            </a: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4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r:id="rId5"/>
            </a:endParaRPr>
          </a:p>
          <a:p>
            <a:pPr marL="0" indent="0">
              <a:buNone/>
            </a:pPr>
            <a:r>
              <a:rPr lang="en-US" sz="4000" u="sng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Oregon </a:t>
            </a:r>
            <a:r>
              <a:rPr lang="en-US" sz="40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Center for Career Development</a:t>
            </a: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 </a:t>
            </a: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en-US" sz="40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https://www.pdx.edu/occd/</a:t>
            </a: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40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Inclusive Child Care Program</a:t>
            </a: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http://oregoninclusivecc.org</a:t>
            </a:r>
            <a:r>
              <a:rPr lang="en-US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653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 &amp; Follow Up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90" y="1600200"/>
            <a:ext cx="5011572" cy="3758679"/>
          </a:xfrm>
        </p:spPr>
      </p:pic>
      <p:sp>
        <p:nvSpPr>
          <p:cNvPr id="5" name="TextBox 4"/>
          <p:cNvSpPr txBox="1"/>
          <p:nvPr/>
        </p:nvSpPr>
        <p:spPr>
          <a:xfrm>
            <a:off x="1593669" y="5599611"/>
            <a:ext cx="6043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else do you want to know? Come on . . . you know you want to ask . . . .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838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Outcome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5589" y="1600200"/>
            <a:ext cx="5904411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Participants will learn about current resources available to support CCR&amp;R trainers.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280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Reflection 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Poll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most want to know 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about CCR&amp;R Trainer Resources is . . . 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24" y="3801837"/>
            <a:ext cx="5819367" cy="181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43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Objectives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Participants will learn:</a:t>
            </a:r>
          </a:p>
          <a:p>
            <a:pPr lvl="1"/>
            <a:r>
              <a:rPr lang="en-US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</a:t>
            </a:r>
            <a:r>
              <a:rPr lang="en-US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find developed </a:t>
            </a:r>
            <a:r>
              <a:rPr lang="en-US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trainings</a:t>
            </a:r>
          </a:p>
          <a:p>
            <a:pPr lvl="1"/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to access developed </a:t>
            </a:r>
            <a:r>
              <a:rPr lang="en-US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trainings</a:t>
            </a:r>
          </a:p>
          <a:p>
            <a:pPr lvl="1"/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to have developed trainings shared with </a:t>
            </a:r>
            <a:r>
              <a:rPr lang="en-US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</a:p>
          <a:p>
            <a:pPr lvl="1"/>
            <a:r>
              <a:rPr lang="en-US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to share developed trainings</a:t>
            </a:r>
          </a:p>
          <a:p>
            <a:pPr lvl="1"/>
            <a:r>
              <a:rPr lang="en-US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 training resources available to you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301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to Find </a:t>
            </a:r>
            <a:b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Developed Trainings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en-US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ORO </a:t>
            </a: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</a:t>
            </a:r>
            <a:r>
              <a:rPr lang="en-US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Calendar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https://calendar.oregonregistryonline.org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/</a:t>
            </a:r>
            <a:endPara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buNone/>
            </a:pPr>
            <a:endParaRPr lang="en-US" sz="3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en-US" sz="32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Comprehensive </a:t>
            </a:r>
            <a:r>
              <a:rPr lang="en-US" sz="32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CCR&amp;R List of Current Trainings</a:t>
            </a:r>
          </a:p>
          <a:p>
            <a:pPr marL="457200" lvl="1" indent="0">
              <a:buNone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http://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triwou.org/materials/page/1645/86</a:t>
            </a:r>
            <a:endPara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buNone/>
            </a:pPr>
            <a:endParaRPr lang="en-US" sz="3200" i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368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58071"/>
          </a:xfrm>
        </p:spPr>
        <p:txBody>
          <a:bodyPr>
            <a:no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to 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Developed Trainings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2520"/>
          </a:xfrm>
        </p:spPr>
        <p:txBody>
          <a:bodyPr>
            <a:normAutofit/>
          </a:bodyPr>
          <a:lstStyle/>
          <a:p>
            <a:endPara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 the CCR&amp;R Trainer Sharing Group first (Materials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section): 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http://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triwou.org/materials/home/86/ccrr-trainer-sharing-group</a:t>
            </a:r>
            <a:endParaRPr lang="en-US" sz="2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 smtClean="0"/>
              <a:t>Contact the CCR&amp;R agency noted on the </a:t>
            </a:r>
            <a:r>
              <a:rPr lang="en-US" i="1" dirty="0" smtClean="0"/>
              <a:t>Comprehensive CCR&amp;R List of Current Trainings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172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32836"/>
          </a:xfrm>
        </p:spPr>
        <p:txBody>
          <a:bodyPr>
            <a:no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to 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 Developed Trainings Shared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4296"/>
            <a:ext cx="8229600" cy="47984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Ideal steps:</a:t>
            </a:r>
          </a:p>
          <a:p>
            <a:pPr marL="0" indent="0">
              <a:buNone/>
            </a:pPr>
            <a:endParaRPr lang="en-US" sz="2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AutoNum type="arabicParenR"/>
            </a:pP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Find out when the training is being delivered, and contact CCR&amp;R to ask if you can attend as a participant (to learn training techniques, etc.)</a:t>
            </a:r>
          </a:p>
          <a:p>
            <a:pPr marL="457200" indent="-457200">
              <a:buAutoNum type="arabicParenR"/>
            </a:pPr>
            <a:endParaRPr lang="en-US" sz="2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AutoNum type="arabicParenR"/>
            </a:pP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CCR&amp;R Sponsoring Organization/trainer to ask if the training can be shared with you</a:t>
            </a:r>
          </a:p>
          <a:p>
            <a:pPr marL="457200" indent="-457200">
              <a:buAutoNum type="arabicParenR"/>
            </a:pPr>
            <a:endParaRPr lang="en-US" sz="2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AutoNum type="arabicParenR"/>
            </a:pP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Once OCCD approves the sharing of the training, ask for training materials and “coaching” about how to best deliver the training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409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19922"/>
          </a:xfrm>
        </p:spPr>
        <p:txBody>
          <a:bodyPr>
            <a:no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to 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 Developed Trainings Shared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200" dirty="0" smtClean="0">
                <a:hlinkClick r:id="rId2"/>
              </a:rPr>
              <a:t>https</a:t>
            </a:r>
            <a:r>
              <a:rPr lang="en-US" sz="1200" dirty="0">
                <a:hlinkClick r:id="rId2"/>
              </a:rPr>
              <a:t>://</a:t>
            </a:r>
            <a:r>
              <a:rPr lang="en-US" sz="1200" dirty="0" smtClean="0">
                <a:hlinkClick r:id="rId2"/>
              </a:rPr>
              <a:t>www.pdx.edu/occd/sites/www.pdx.edu.occd/files/Process_share_OR_Registry_Trainer_Approved_Sessions.pdf</a:t>
            </a:r>
            <a:endParaRPr lang="en-US" sz="12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62" y="2029097"/>
            <a:ext cx="6832172" cy="482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1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Share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Developed Trainings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3" y="1428206"/>
            <a:ext cx="8908868" cy="542979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Ideal steps</a:t>
            </a:r>
            <a:r>
              <a:rPr lang="en-US" sz="5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514350" indent="-514350">
              <a:buAutoNum type="arabicParenR"/>
            </a:pPr>
            <a:r>
              <a:rPr lang="en-US" sz="5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Submit training for Set 2 or Set 3 </a:t>
            </a:r>
            <a:r>
              <a:rPr lang="en-US" sz="5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approval with OCCD: occdtrnr@pdx.edu </a:t>
            </a:r>
            <a:endParaRPr lang="en-US" sz="51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AutoNum type="arabicParenR"/>
            </a:pPr>
            <a:r>
              <a:rPr lang="en-US" sz="5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training to ORO Training Calendar and deliver it at least two times (revise training if/as needed)</a:t>
            </a:r>
          </a:p>
          <a:p>
            <a:pPr marL="514350" indent="-514350">
              <a:buFont typeface="Arial"/>
              <a:buAutoNum type="arabicParenR"/>
            </a:pPr>
            <a:r>
              <a:rPr lang="en-US" sz="5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training to the </a:t>
            </a:r>
            <a:r>
              <a:rPr lang="en-US" sz="5100" i="1" dirty="0"/>
              <a:t>Comprehensive CCR&amp;R List of Current </a:t>
            </a:r>
            <a:r>
              <a:rPr lang="en-US" sz="5100" i="1" dirty="0" smtClean="0"/>
              <a:t>Trainings </a:t>
            </a:r>
            <a:r>
              <a:rPr lang="en-US" sz="5100" dirty="0" smtClean="0"/>
              <a:t>(contact Central Coordination of CCR&amp;R)</a:t>
            </a:r>
            <a:endParaRPr lang="en-US" sz="5100" dirty="0"/>
          </a:p>
          <a:p>
            <a:pPr marL="514350" indent="-514350">
              <a:buFont typeface="Arial"/>
              <a:buAutoNum type="arabicParenR"/>
            </a:pPr>
            <a:r>
              <a:rPr lang="en-US" sz="5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If/when contacted by another CCR&amp;R agency/trainer to share training, follow the OCCD process: </a:t>
            </a:r>
            <a:r>
              <a:rPr lang="en-US" sz="2500" dirty="0">
                <a:hlinkClick r:id="rId2"/>
              </a:rPr>
              <a:t>https://www.pdx.edu/occd/sites/www.pdx.edu.occd/files/Process_share_OR_Registry_Trainer_Approved_Sessions.pdf</a:t>
            </a:r>
            <a:endParaRPr lang="en-US" sz="2500" dirty="0"/>
          </a:p>
          <a:p>
            <a:pPr marL="514350" indent="-514350">
              <a:buAutoNum type="arabicParenR"/>
            </a:pPr>
            <a:r>
              <a:rPr lang="en-US" sz="5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 all current training materials to the trainer . . . or better yet, submit them to Central Coordination, and we will add them to the CCR&amp;R Trainer Sharing Group materials</a:t>
            </a:r>
          </a:p>
          <a:p>
            <a:pPr marL="514350" indent="-514350">
              <a:buAutoNum type="arabicParenR"/>
            </a:pPr>
            <a:r>
              <a:rPr lang="en-US" sz="5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 any follow up coaching about how to best deliver the training</a:t>
            </a:r>
            <a:endParaRPr lang="en-US" sz="5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AutoNum type="arabicParenR"/>
            </a:pPr>
            <a:endPara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57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409</Words>
  <Application>Microsoft Office PowerPoint</Application>
  <PresentationFormat>On-screen Show (4:3)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Open Sans</vt:lpstr>
      <vt:lpstr>Open Sans Extrabold</vt:lpstr>
      <vt:lpstr>Wingdings</vt:lpstr>
      <vt:lpstr>Office Theme</vt:lpstr>
      <vt:lpstr>CCR&amp;R Trainer Resources</vt:lpstr>
      <vt:lpstr>Outcome</vt:lpstr>
      <vt:lpstr>Reflection Poll</vt:lpstr>
      <vt:lpstr>Objectives</vt:lpstr>
      <vt:lpstr>How to Find  Developed Trainings</vt:lpstr>
      <vt:lpstr>How to Access Developed Trainings</vt:lpstr>
      <vt:lpstr>How to Have Developed Trainings Shared with You </vt:lpstr>
      <vt:lpstr>How to Have Developed Trainings Shared with You </vt:lpstr>
      <vt:lpstr>How to Share Developed Trainings</vt:lpstr>
      <vt:lpstr>How to Share Developed Trainings</vt:lpstr>
      <vt:lpstr>Other Training Considerations</vt:lpstr>
      <vt:lpstr>Other Resources to Support Your Work</vt:lpstr>
      <vt:lpstr>Questions &amp; Follow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CCCR&amp;R Trainer Resources webinar</dc:title>
  <dc:creator>Lauren S. Peterson</dc:creator>
  <cp:lastModifiedBy>UCS</cp:lastModifiedBy>
  <cp:revision>15</cp:revision>
  <dcterms:created xsi:type="dcterms:W3CDTF">2018-03-16T21:11:33Z</dcterms:created>
  <dcterms:modified xsi:type="dcterms:W3CDTF">2018-03-21T19:27:19Z</dcterms:modified>
</cp:coreProperties>
</file>