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1"/>
  </p:notesMasterIdLst>
  <p:sldIdLst>
    <p:sldId id="265" r:id="rId2"/>
    <p:sldId id="257" r:id="rId3"/>
    <p:sldId id="266" r:id="rId4"/>
    <p:sldId id="259" r:id="rId5"/>
    <p:sldId id="260" r:id="rId6"/>
    <p:sldId id="267" r:id="rId7"/>
    <p:sldId id="269" r:id="rId8"/>
    <p:sldId id="268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ACD4D8-2AEF-44D1-A4D1-6249F9776F48}">
          <p14:sldIdLst>
            <p14:sldId id="265"/>
            <p14:sldId id="257"/>
            <p14:sldId id="266"/>
            <p14:sldId id="259"/>
            <p14:sldId id="260"/>
            <p14:sldId id="267"/>
            <p14:sldId id="269"/>
            <p14:sldId id="268"/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66FF"/>
    <a:srgbClr val="FFCC00"/>
    <a:srgbClr val="FF9933"/>
    <a:srgbClr val="FF6600"/>
    <a:srgbClr val="000099"/>
    <a:srgbClr val="003399"/>
    <a:srgbClr val="9900FF"/>
    <a:srgbClr val="FF0066"/>
    <a:srgbClr val="F79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00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0218-523D-4F05-9F14-7AA15DAE931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1309A-E622-4947-9A42-99D0F540D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1309A-E622-4947-9A42-99D0F540DC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0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1309A-E622-4947-9A42-99D0F540DC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99"/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7669037-7BE2-449A-A066-BC138C97AD6F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D03CD51-4668-45B1-9A51-69370E39C55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2" y="4191000"/>
            <a:ext cx="276086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228600"/>
            <a:ext cx="9144000" cy="3962400"/>
          </a:xfrm>
        </p:spPr>
        <p:txBody>
          <a:bodyPr>
            <a:normAutofit/>
          </a:bodyPr>
          <a:lstStyle/>
          <a:p>
            <a:pPr algn="ctr"/>
            <a:r>
              <a:rPr lang="en-US" sz="5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+mj-ea"/>
                <a:cs typeface="+mj-cs"/>
              </a:rPr>
              <a:t>Building a </a:t>
            </a:r>
            <a:r>
              <a:rPr lang="en-US" sz="5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+mj-ea"/>
                <a:cs typeface="+mj-cs"/>
              </a:rPr>
              <a:t/>
            </a:r>
            <a:br>
              <a:rPr lang="en-US" sz="5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+mj-ea"/>
                <a:cs typeface="+mj-cs"/>
              </a:rPr>
            </a:br>
            <a:r>
              <a:rPr lang="en-US" sz="5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+mj-ea"/>
                <a:cs typeface="+mj-cs"/>
              </a:rPr>
              <a:t>Richer </a:t>
            </a:r>
            <a:r>
              <a:rPr lang="en-US" sz="5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+mj-ea"/>
                <a:cs typeface="+mj-cs"/>
              </a:rPr>
              <a:t>Transition </a:t>
            </a:r>
            <a:r>
              <a:rPr lang="en-US" sz="5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+mj-ea"/>
                <a:cs typeface="+mj-cs"/>
              </a:rPr>
              <a:t/>
            </a:r>
            <a:br>
              <a:rPr lang="en-US" sz="5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+mj-ea"/>
                <a:cs typeface="+mj-cs"/>
              </a:rPr>
            </a:br>
            <a:r>
              <a:rPr lang="en-US" sz="5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+mj-ea"/>
                <a:cs typeface="+mj-cs"/>
              </a:rPr>
              <a:t>To Employment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10600" cy="1442674"/>
          </a:xfrm>
        </p:spPr>
        <p:txBody>
          <a:bodyPr>
            <a:normAutofit fontScale="90000"/>
          </a:bodyPr>
          <a:lstStyle/>
          <a:p>
            <a:r>
              <a:rPr lang="en-US" sz="6600" b="1" u="sng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Survey the room</a:t>
            </a:r>
            <a:endParaRPr lang="en-US" sz="6600" b="1" u="sng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514600"/>
            <a:ext cx="8534400" cy="1600201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have you done that works?</a:t>
            </a:r>
          </a:p>
          <a:p>
            <a:pPr marL="6858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you like to get out of this session?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things you did not foresee/challenges?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3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6126"/>
            <a:ext cx="8991600" cy="1442674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Community Relationships </a:t>
            </a:r>
            <a:endParaRPr lang="en-US" sz="4800" u="sng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866781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Outreach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business Chambers</a:t>
            </a:r>
          </a:p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 and other fraternal order groups</a:t>
            </a:r>
          </a:p>
          <a:p>
            <a:pPr marL="285750" indent="-285750">
              <a:lnSpc>
                <a:spcPct val="150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Coordinator for area schools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219200"/>
          </a:xfrm>
        </p:spPr>
        <p:txBody>
          <a:bodyPr>
            <a:noAutofit/>
          </a:bodyPr>
          <a:lstStyle/>
          <a:p>
            <a:pPr algn="ctr"/>
            <a:r>
              <a:rPr lang="en-US" sz="4600" b="1" u="sng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Segoe Script" panose="030B0504020000000003" pitchFamily="66" charset="0"/>
              </a:rPr>
              <a:t>School Partnerships</a:t>
            </a:r>
            <a:endParaRPr lang="en-US" sz="46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62431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1343085"/>
            <a:ext cx="8763000" cy="452431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schools with need-filling in the gaps</a:t>
            </a:r>
          </a:p>
          <a:p>
            <a:pPr>
              <a:buClr>
                <a:srgbClr val="00B0F0"/>
              </a:buClr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Set-up meetings with Special Education Director and Transition classroom teacher to further the discussion of partnership</a:t>
            </a:r>
          </a:p>
          <a:p>
            <a:pPr>
              <a:buClr>
                <a:srgbClr val="00B0F0"/>
              </a:buClr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offerings and benefits of partnership-brainstorm alternatives that would also work for classroom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funding options available including IDEA Grants to States or other funds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5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80" y="381000"/>
            <a:ext cx="8364120" cy="1442674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Building employer database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To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438400"/>
            <a:ext cx="8686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businesses that you have worked with in the past and start developing a list of go-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to’s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employment and Discovery possibilities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 contacts made during Rotary and other outreach events</a:t>
            </a:r>
          </a:p>
          <a:p>
            <a:pPr marL="171450" indent="-171450"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“Get to Know You” half hour sessions around lunch time for discussion of Employer opportunities and involvement. Invite and ask for referrals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491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Next Steps</a:t>
            </a:r>
            <a:endParaRPr lang="en-US" sz="4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80744"/>
            <a:ext cx="7543800" cy="38770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educational classes that support employment including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self-advocacy, employment skills,  safety on the job-onsite, etc. via developed contract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funding via IDEA Special Education Grants to States to assist with payments to outside agency for classes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with students for employment placement and Discovery possibilities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funding alternatives including Grant scholarships for classes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CCO’s-Jackson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Connect.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Educate about Summer opportunities for education/transition</a:t>
            </a:r>
          </a:p>
          <a:p>
            <a:pPr marL="6858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3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442674"/>
          </a:xfrm>
        </p:spPr>
        <p:txBody>
          <a:bodyPr>
            <a:noAutofit/>
          </a:bodyPr>
          <a:lstStyle/>
          <a:p>
            <a:pPr algn="ctr"/>
            <a:r>
              <a:rPr lang="en-US" sz="4600" b="1" u="sng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Segoe Script" panose="030B0504020000000003" pitchFamily="66" charset="0"/>
              </a:rPr>
              <a:t/>
            </a:r>
            <a:br>
              <a:rPr lang="en-US" sz="4600" b="1" u="sng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Segoe Script" panose="030B0504020000000003" pitchFamily="66" charset="0"/>
              </a:rPr>
            </a:br>
            <a:r>
              <a:rPr lang="en-US" sz="46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Segoe Script" panose="030B0504020000000003" pitchFamily="66" charset="0"/>
              </a:rPr>
              <a:t>Things We learned</a:t>
            </a:r>
            <a:endParaRPr lang="en-US" sz="46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62431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1856125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is everything. Schedule meetings with School Districts at the beginning or end of a year to ensure implementation and accessible funding use</a:t>
            </a:r>
          </a:p>
          <a:p>
            <a:pPr>
              <a:buClr>
                <a:srgbClr val="00B050"/>
              </a:buClr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long-term supports for students are known and used</a:t>
            </a:r>
          </a:p>
          <a:p>
            <a:pPr>
              <a:buClr>
                <a:srgbClr val="00B050"/>
              </a:buClr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teachers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Special Education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Directors level of knowledge around Medicaid funding</a:t>
            </a:r>
          </a:p>
          <a:p>
            <a:pPr>
              <a:buClr>
                <a:srgbClr val="00B050"/>
              </a:buClr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student’s funding level and its importance when moving out of a transition program</a:t>
            </a:r>
          </a:p>
        </p:txBody>
      </p:sp>
    </p:spTree>
    <p:extLst>
      <p:ext uri="{BB962C8B-B14F-4D97-AF65-F5344CB8AC3E}">
        <p14:creationId xmlns:p14="http://schemas.microsoft.com/office/powerpoint/2010/main" val="32838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13620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Questions?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438400"/>
            <a:ext cx="8458200" cy="2514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5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klarsen@pathway-inc.org</a:t>
            </a:r>
          </a:p>
          <a:p>
            <a:pPr algn="ctr"/>
            <a:r>
              <a:rPr lang="en-US" sz="45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abrown@pathway-inc.org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541-973-2728 ·  www.pathway-inc.org</a:t>
            </a:r>
            <a:b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facebook.com/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PathwayEnterprises</a:t>
            </a:r>
            <a:endParaRPr lang="en-US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7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ustom 18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B0F0"/>
      </a:hlink>
      <a:folHlink>
        <a:srgbClr val="B26B0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2336</TotalTime>
  <Words>241</Words>
  <Application>Microsoft Office PowerPoint</Application>
  <PresentationFormat>On-screen Show (4:3)</PresentationFormat>
  <Paragraphs>54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 Pop</vt:lpstr>
      <vt:lpstr>PowerPoint Presentation</vt:lpstr>
      <vt:lpstr>PowerPoint Presentation</vt:lpstr>
      <vt:lpstr>Survey the room</vt:lpstr>
      <vt:lpstr>Community Relationships </vt:lpstr>
      <vt:lpstr>School Partnerships</vt:lpstr>
      <vt:lpstr>Building employer database</vt:lpstr>
      <vt:lpstr>Next Steps</vt:lpstr>
      <vt:lpstr> Things We learned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</dc:creator>
  <cp:lastModifiedBy>Kim</cp:lastModifiedBy>
  <cp:revision>61</cp:revision>
  <dcterms:created xsi:type="dcterms:W3CDTF">2016-05-17T16:37:34Z</dcterms:created>
  <dcterms:modified xsi:type="dcterms:W3CDTF">2018-02-26T17:25:19Z</dcterms:modified>
</cp:coreProperties>
</file>