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1" r:id="rId1"/>
  </p:sldMasterIdLst>
  <p:notesMasterIdLst>
    <p:notesMasterId r:id="rId45"/>
  </p:notesMasterIdLst>
  <p:handoutMasterIdLst>
    <p:handoutMasterId r:id="rId46"/>
  </p:handoutMasterIdLst>
  <p:sldIdLst>
    <p:sldId id="302" r:id="rId2"/>
    <p:sldId id="258" r:id="rId3"/>
    <p:sldId id="259" r:id="rId4"/>
    <p:sldId id="264" r:id="rId5"/>
    <p:sldId id="276" r:id="rId6"/>
    <p:sldId id="281" r:id="rId7"/>
    <p:sldId id="282" r:id="rId8"/>
    <p:sldId id="283" r:id="rId9"/>
    <p:sldId id="284" r:id="rId10"/>
    <p:sldId id="286" r:id="rId11"/>
    <p:sldId id="289" r:id="rId12"/>
    <p:sldId id="290" r:id="rId13"/>
    <p:sldId id="291" r:id="rId14"/>
    <p:sldId id="321" r:id="rId15"/>
    <p:sldId id="293" r:id="rId16"/>
    <p:sldId id="294" r:id="rId17"/>
    <p:sldId id="295" r:id="rId18"/>
    <p:sldId id="299" r:id="rId19"/>
    <p:sldId id="301" r:id="rId20"/>
    <p:sldId id="369" r:id="rId21"/>
    <p:sldId id="365" r:id="rId22"/>
    <p:sldId id="367" r:id="rId23"/>
    <p:sldId id="368" r:id="rId24"/>
    <p:sldId id="314" r:id="rId25"/>
    <p:sldId id="315" r:id="rId26"/>
    <p:sldId id="317" r:id="rId27"/>
    <p:sldId id="318" r:id="rId28"/>
    <p:sldId id="327" r:id="rId29"/>
    <p:sldId id="328" r:id="rId30"/>
    <p:sldId id="329" r:id="rId31"/>
    <p:sldId id="331" r:id="rId32"/>
    <p:sldId id="334" r:id="rId33"/>
    <p:sldId id="336" r:id="rId34"/>
    <p:sldId id="337" r:id="rId35"/>
    <p:sldId id="352" r:id="rId36"/>
    <p:sldId id="338" r:id="rId37"/>
    <p:sldId id="339" r:id="rId38"/>
    <p:sldId id="354" r:id="rId39"/>
    <p:sldId id="341" r:id="rId40"/>
    <p:sldId id="346" r:id="rId41"/>
    <p:sldId id="347" r:id="rId42"/>
    <p:sldId id="348" r:id="rId43"/>
    <p:sldId id="349" r:id="rId44"/>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BABA"/>
    <a:srgbClr val="969697"/>
    <a:srgbClr val="D5E061"/>
    <a:srgbClr val="00AB9F"/>
    <a:srgbClr val="FECB6D"/>
    <a:srgbClr val="F69752"/>
    <a:srgbClr val="F16C36"/>
    <a:srgbClr val="E68088"/>
    <a:srgbClr val="DA4B68"/>
    <a:srgbClr val="B839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6" autoAdjust="0"/>
    <p:restoredTop sz="60505" autoAdjust="0"/>
  </p:normalViewPr>
  <p:slideViewPr>
    <p:cSldViewPr snapToGrid="0" snapToObjects="1">
      <p:cViewPr varScale="1">
        <p:scale>
          <a:sx n="61" d="100"/>
          <a:sy n="61" d="100"/>
        </p:scale>
        <p:origin x="678" y="6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7530"/>
    </p:cViewPr>
  </p:sorterViewPr>
  <p:notesViewPr>
    <p:cSldViewPr snapToGrid="0" snapToObjects="1">
      <p:cViewPr>
        <p:scale>
          <a:sx n="200" d="100"/>
          <a:sy n="200" d="100"/>
        </p:scale>
        <p:origin x="-400" y="-32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376E2-A192-F746-B61E-7ED1422F1AEB}" type="doc">
      <dgm:prSet loTypeId="urn:microsoft.com/office/officeart/2005/8/layout/radial4" loCatId="" qsTypeId="urn:microsoft.com/office/officeart/2005/8/quickstyle/simple2" qsCatId="simple" csTypeId="urn:microsoft.com/office/officeart/2005/8/colors/colorful1" csCatId="colorful" phldr="1"/>
      <dgm:spPr/>
      <dgm:t>
        <a:bodyPr/>
        <a:lstStyle/>
        <a:p>
          <a:endParaRPr lang="en-US"/>
        </a:p>
      </dgm:t>
    </dgm:pt>
    <dgm:pt modelId="{73DCEE54-70B5-B141-AF8E-05F161CF1F41}">
      <dgm:prSet custT="1"/>
      <dgm:spPr>
        <a:solidFill>
          <a:srgbClr val="E68088"/>
        </a:solidFill>
      </dgm:spPr>
      <dgm:t>
        <a:bodyPr/>
        <a:lstStyle/>
        <a:p>
          <a:r>
            <a:rPr lang="en-US" sz="1800" dirty="0">
              <a:solidFill>
                <a:schemeClr val="bg1"/>
              </a:solidFill>
            </a:rPr>
            <a:t>Understand the documents and process for participating in Spark</a:t>
          </a:r>
          <a:endParaRPr lang="en-US" sz="1600" dirty="0">
            <a:solidFill>
              <a:schemeClr val="bg1"/>
            </a:solidFill>
          </a:endParaRPr>
        </a:p>
      </dgm:t>
    </dgm:pt>
    <dgm:pt modelId="{DF9A025E-1E29-F244-BDE7-AEBCF0586E1D}" type="parTrans" cxnId="{14A0B17C-B078-1242-A9CF-043E33B32423}">
      <dgm:prSet/>
      <dgm:spPr>
        <a:solidFill>
          <a:srgbClr val="E68088"/>
        </a:solidFill>
      </dgm:spPr>
      <dgm:t>
        <a:bodyPr/>
        <a:lstStyle/>
        <a:p>
          <a:endParaRPr lang="en-US"/>
        </a:p>
      </dgm:t>
    </dgm:pt>
    <dgm:pt modelId="{DFA98C85-FD4D-F64F-B1B1-1C704FB55487}" type="sibTrans" cxnId="{14A0B17C-B078-1242-A9CF-043E33B32423}">
      <dgm:prSet/>
      <dgm:spPr/>
      <dgm:t>
        <a:bodyPr/>
        <a:lstStyle/>
        <a:p>
          <a:endParaRPr lang="en-US"/>
        </a:p>
      </dgm:t>
    </dgm:pt>
    <dgm:pt modelId="{0D519068-69A4-094E-9A13-2E925E69079F}">
      <dgm:prSet phldrT="[Text]" custT="1"/>
      <dgm:spPr>
        <a:solidFill>
          <a:schemeClr val="tx1"/>
        </a:solidFill>
      </dgm:spPr>
      <dgm:t>
        <a:bodyPr/>
        <a:lstStyle/>
        <a:p>
          <a:r>
            <a:rPr lang="en-US" sz="1800" b="1" dirty="0">
              <a:solidFill>
                <a:schemeClr val="bg1"/>
              </a:solidFill>
            </a:rPr>
            <a:t>Gain the knowledge and tools needed to participate in Spark</a:t>
          </a:r>
        </a:p>
      </dgm:t>
    </dgm:pt>
    <dgm:pt modelId="{3DAAF729-72CE-ED41-A433-7A6F983CDE29}" type="sibTrans" cxnId="{EF2A7A0F-1E7D-9745-905F-2A699DC7198A}">
      <dgm:prSet/>
      <dgm:spPr/>
      <dgm:t>
        <a:bodyPr/>
        <a:lstStyle/>
        <a:p>
          <a:endParaRPr lang="en-US"/>
        </a:p>
      </dgm:t>
    </dgm:pt>
    <dgm:pt modelId="{E1CAC231-8DF5-814D-A155-8E995D7B8356}" type="parTrans" cxnId="{EF2A7A0F-1E7D-9745-905F-2A699DC7198A}">
      <dgm:prSet/>
      <dgm:spPr/>
      <dgm:t>
        <a:bodyPr/>
        <a:lstStyle/>
        <a:p>
          <a:endParaRPr lang="en-US"/>
        </a:p>
      </dgm:t>
    </dgm:pt>
    <dgm:pt modelId="{C73A94CB-8AFB-4C4F-80AC-B88B1AA72162}">
      <dgm:prSet phldrT="[Text]" custT="1"/>
      <dgm:spPr>
        <a:solidFill>
          <a:srgbClr val="F16C36"/>
        </a:solidFill>
      </dgm:spPr>
      <dgm:t>
        <a:bodyPr/>
        <a:lstStyle/>
        <a:p>
          <a:r>
            <a:rPr lang="en-US" sz="1800" dirty="0">
              <a:solidFill>
                <a:schemeClr val="bg1"/>
              </a:solidFill>
            </a:rPr>
            <a:t>Awareness of the Quality Improvement Plan</a:t>
          </a:r>
        </a:p>
      </dgm:t>
    </dgm:pt>
    <dgm:pt modelId="{A8B88E1A-F98B-FD45-8D76-77603899A68D}" type="parTrans" cxnId="{E253264D-2792-0A43-8F1A-4974348B3511}">
      <dgm:prSet/>
      <dgm:spPr>
        <a:solidFill>
          <a:srgbClr val="F16C36"/>
        </a:solidFill>
      </dgm:spPr>
      <dgm:t>
        <a:bodyPr/>
        <a:lstStyle/>
        <a:p>
          <a:endParaRPr lang="en-US"/>
        </a:p>
      </dgm:t>
    </dgm:pt>
    <dgm:pt modelId="{63AD1147-DCA8-534B-91CB-2D7F3481E500}" type="sibTrans" cxnId="{E253264D-2792-0A43-8F1A-4974348B3511}">
      <dgm:prSet/>
      <dgm:spPr/>
      <dgm:t>
        <a:bodyPr/>
        <a:lstStyle/>
        <a:p>
          <a:endParaRPr lang="en-US"/>
        </a:p>
      </dgm:t>
    </dgm:pt>
    <dgm:pt modelId="{F5AC1CFA-DFE2-4245-9A32-6D443A574C11}">
      <dgm:prSet custT="1"/>
      <dgm:spPr>
        <a:solidFill>
          <a:srgbClr val="B8395C"/>
        </a:solidFill>
      </dgm:spPr>
      <dgm:t>
        <a:bodyPr/>
        <a:lstStyle/>
        <a:p>
          <a:r>
            <a:rPr lang="en-US" sz="1800" dirty="0">
              <a:solidFill>
                <a:schemeClr val="bg1"/>
              </a:solidFill>
            </a:rPr>
            <a:t>Understand the purpose of a QRIS and the Spark partners</a:t>
          </a:r>
        </a:p>
      </dgm:t>
    </dgm:pt>
    <dgm:pt modelId="{9B4A9C4D-8F53-8349-B051-6DB8674AED5A}" type="sibTrans" cxnId="{8A13BF2E-8A12-AE45-9472-29583B8AAEDE}">
      <dgm:prSet/>
      <dgm:spPr/>
      <dgm:t>
        <a:bodyPr/>
        <a:lstStyle/>
        <a:p>
          <a:endParaRPr lang="en-US"/>
        </a:p>
      </dgm:t>
    </dgm:pt>
    <dgm:pt modelId="{2D0E1B90-454E-FB4D-8F4D-54680D42E132}" type="parTrans" cxnId="{8A13BF2E-8A12-AE45-9472-29583B8AAEDE}">
      <dgm:prSet/>
      <dgm:spPr>
        <a:solidFill>
          <a:srgbClr val="B8395C"/>
        </a:solidFill>
      </dgm:spPr>
      <dgm:t>
        <a:bodyPr/>
        <a:lstStyle/>
        <a:p>
          <a:endParaRPr lang="en-US"/>
        </a:p>
      </dgm:t>
    </dgm:pt>
    <dgm:pt modelId="{8A840363-9DA0-6044-B33B-129839F11F23}">
      <dgm:prSet phldrT="[Text]" custT="1"/>
      <dgm:spPr>
        <a:solidFill>
          <a:srgbClr val="F69752"/>
        </a:solidFill>
      </dgm:spPr>
      <dgm:t>
        <a:bodyPr/>
        <a:lstStyle/>
        <a:p>
          <a:r>
            <a:rPr lang="en-US" sz="1800" dirty="0">
              <a:solidFill>
                <a:schemeClr val="bg1"/>
              </a:solidFill>
            </a:rPr>
            <a:t>Understand the </a:t>
          </a:r>
          <a:r>
            <a:rPr lang="en-US" sz="1800" b="0" dirty="0">
              <a:solidFill>
                <a:schemeClr val="bg1"/>
              </a:solidFill>
            </a:rPr>
            <a:t>portfolio submission and review process</a:t>
          </a:r>
        </a:p>
      </dgm:t>
    </dgm:pt>
    <dgm:pt modelId="{28ABD3AE-84FC-FE46-8CE3-12140D599241}" type="parTrans" cxnId="{438EFDCC-6CDE-6F44-B8DD-7C88F30D7D69}">
      <dgm:prSet/>
      <dgm:spPr>
        <a:solidFill>
          <a:srgbClr val="F69752"/>
        </a:solidFill>
      </dgm:spPr>
      <dgm:t>
        <a:bodyPr/>
        <a:lstStyle/>
        <a:p>
          <a:endParaRPr lang="en-US"/>
        </a:p>
      </dgm:t>
    </dgm:pt>
    <dgm:pt modelId="{8BE139CD-F32A-C147-AEE1-F1137F0DAC39}" type="sibTrans" cxnId="{438EFDCC-6CDE-6F44-B8DD-7C88F30D7D69}">
      <dgm:prSet/>
      <dgm:spPr/>
      <dgm:t>
        <a:bodyPr/>
        <a:lstStyle/>
        <a:p>
          <a:endParaRPr lang="en-US"/>
        </a:p>
      </dgm:t>
    </dgm:pt>
    <dgm:pt modelId="{7748A217-A39E-4C57-8489-950DB9AB158B}">
      <dgm:prSet custT="1"/>
      <dgm:spPr>
        <a:solidFill>
          <a:srgbClr val="DA4B68"/>
        </a:solidFill>
      </dgm:spPr>
      <dgm:t>
        <a:bodyPr/>
        <a:lstStyle/>
        <a:p>
          <a:r>
            <a:rPr lang="en-US" sz="1800" b="0" dirty="0">
              <a:solidFill>
                <a:schemeClr val="bg1"/>
              </a:solidFill>
            </a:rPr>
            <a:t>Understand the supports and incentives for programs</a:t>
          </a:r>
        </a:p>
      </dgm:t>
    </dgm:pt>
    <dgm:pt modelId="{AEFE8747-0162-4B1E-911C-1200B11BEDAB}" type="parTrans" cxnId="{757B25C1-41EB-4580-BE3D-30065A654A3F}">
      <dgm:prSet/>
      <dgm:spPr>
        <a:solidFill>
          <a:srgbClr val="DA4B68"/>
        </a:solidFill>
      </dgm:spPr>
      <dgm:t>
        <a:bodyPr/>
        <a:lstStyle/>
        <a:p>
          <a:endParaRPr lang="en-US"/>
        </a:p>
      </dgm:t>
    </dgm:pt>
    <dgm:pt modelId="{E29B052B-7D15-4993-8B09-912F5E1CF473}" type="sibTrans" cxnId="{757B25C1-41EB-4580-BE3D-30065A654A3F}">
      <dgm:prSet/>
      <dgm:spPr/>
      <dgm:t>
        <a:bodyPr/>
        <a:lstStyle/>
        <a:p>
          <a:endParaRPr lang="en-US"/>
        </a:p>
      </dgm:t>
    </dgm:pt>
    <dgm:pt modelId="{0BA13E5C-9E85-40E5-854E-57038A693A16}">
      <dgm:prSet custT="1"/>
      <dgm:spPr>
        <a:solidFill>
          <a:srgbClr val="FECB6D"/>
        </a:solidFill>
      </dgm:spPr>
      <dgm:t>
        <a:bodyPr/>
        <a:lstStyle/>
        <a:p>
          <a:r>
            <a:rPr lang="en-US" sz="1800" dirty="0">
              <a:solidFill>
                <a:schemeClr val="bg1"/>
              </a:solidFill>
            </a:rPr>
            <a:t>Identify next steps</a:t>
          </a:r>
        </a:p>
      </dgm:t>
    </dgm:pt>
    <dgm:pt modelId="{2550F82C-C76E-4850-B6D7-3552F40EA2B1}" type="parTrans" cxnId="{63C82269-301A-446A-89F5-315C0A8EDCD2}">
      <dgm:prSet/>
      <dgm:spPr>
        <a:solidFill>
          <a:srgbClr val="FECB6D"/>
        </a:solidFill>
      </dgm:spPr>
      <dgm:t>
        <a:bodyPr/>
        <a:lstStyle/>
        <a:p>
          <a:endParaRPr lang="en-US"/>
        </a:p>
      </dgm:t>
    </dgm:pt>
    <dgm:pt modelId="{C9F7F7F2-9A3F-42AA-B313-6F75E0079406}" type="sibTrans" cxnId="{63C82269-301A-446A-89F5-315C0A8EDCD2}">
      <dgm:prSet/>
      <dgm:spPr/>
      <dgm:t>
        <a:bodyPr/>
        <a:lstStyle/>
        <a:p>
          <a:endParaRPr lang="en-US"/>
        </a:p>
      </dgm:t>
    </dgm:pt>
    <dgm:pt modelId="{00E5D53C-E5BD-FD44-852B-CFF991FE8CAF}" type="pres">
      <dgm:prSet presAssocID="{8CC376E2-A192-F746-B61E-7ED1422F1AEB}" presName="cycle" presStyleCnt="0">
        <dgm:presLayoutVars>
          <dgm:chMax val="1"/>
          <dgm:dir/>
          <dgm:animLvl val="ctr"/>
          <dgm:resizeHandles val="exact"/>
        </dgm:presLayoutVars>
      </dgm:prSet>
      <dgm:spPr/>
    </dgm:pt>
    <dgm:pt modelId="{3A16A42A-126D-9849-B350-01A3F6F22D4E}" type="pres">
      <dgm:prSet presAssocID="{0D519068-69A4-094E-9A13-2E925E69079F}" presName="centerShape" presStyleLbl="node0" presStyleIdx="0" presStyleCnt="1" custScaleX="128003" custScaleY="122308" custLinFactNeighborX="-1744" custLinFactNeighborY="-5922"/>
      <dgm:spPr/>
    </dgm:pt>
    <dgm:pt modelId="{ACE06CF0-10BF-714C-8511-033F217B5A5B}" type="pres">
      <dgm:prSet presAssocID="{2D0E1B90-454E-FB4D-8F4D-54680D42E132}" presName="parTrans" presStyleLbl="bgSibTrans2D1" presStyleIdx="0" presStyleCnt="6" custScaleX="116158"/>
      <dgm:spPr/>
    </dgm:pt>
    <dgm:pt modelId="{9DE6F3F8-5A0C-E64B-AFF5-B21D20FCA825}" type="pres">
      <dgm:prSet presAssocID="{F5AC1CFA-DFE2-4245-9A32-6D443A574C11}" presName="node" presStyleLbl="node1" presStyleIdx="0" presStyleCnt="6" custScaleX="114187" custScaleY="100740" custRadScaleRad="99006" custRadScaleInc="-3937">
        <dgm:presLayoutVars>
          <dgm:bulletEnabled val="1"/>
        </dgm:presLayoutVars>
      </dgm:prSet>
      <dgm:spPr/>
    </dgm:pt>
    <dgm:pt modelId="{71FE60D0-6E1E-404B-937C-2076EFE97BD0}" type="pres">
      <dgm:prSet presAssocID="{AEFE8747-0162-4B1E-911C-1200B11BEDAB}" presName="parTrans" presStyleLbl="bgSibTrans2D1" presStyleIdx="1" presStyleCnt="6" custScaleX="118457" custLinFactNeighborX="4212" custLinFactNeighborY="-19690"/>
      <dgm:spPr/>
    </dgm:pt>
    <dgm:pt modelId="{3D3BDCD2-0457-428D-9563-AF89B606FB33}" type="pres">
      <dgm:prSet presAssocID="{7748A217-A39E-4C57-8489-950DB9AB158B}" presName="node" presStyleLbl="node1" presStyleIdx="1" presStyleCnt="6" custScaleX="126183" custScaleY="147739" custRadScaleRad="118544" custRadScaleInc="-32003">
        <dgm:presLayoutVars>
          <dgm:bulletEnabled val="1"/>
        </dgm:presLayoutVars>
      </dgm:prSet>
      <dgm:spPr/>
    </dgm:pt>
    <dgm:pt modelId="{25D9ABEE-4784-2247-8AA3-9B67C9DF7E1B}" type="pres">
      <dgm:prSet presAssocID="{DF9A025E-1E29-F244-BDE7-AEBCF0586E1D}" presName="parTrans" presStyleLbl="bgSibTrans2D1" presStyleIdx="2" presStyleCnt="6" custLinFactNeighborX="13300" custLinFactNeighborY="34808"/>
      <dgm:spPr/>
    </dgm:pt>
    <dgm:pt modelId="{AEB08C33-2388-AE4A-9E87-792F7C5E8063}" type="pres">
      <dgm:prSet presAssocID="{73DCEE54-70B5-B141-AF8E-05F161CF1F41}" presName="node" presStyleLbl="node1" presStyleIdx="2" presStyleCnt="6" custScaleX="148418" custScaleY="133290" custRadScaleRad="99253" custRadScaleInc="-14544">
        <dgm:presLayoutVars>
          <dgm:bulletEnabled val="1"/>
        </dgm:presLayoutVars>
      </dgm:prSet>
      <dgm:spPr/>
    </dgm:pt>
    <dgm:pt modelId="{74E0C72A-7703-354C-B9FF-5715AE33FBE9}" type="pres">
      <dgm:prSet presAssocID="{A8B88E1A-F98B-FD45-8D76-77603899A68D}" presName="parTrans" presStyleLbl="bgSibTrans2D1" presStyleIdx="3" presStyleCnt="6" custLinFactNeighborX="-12652" custLinFactNeighborY="10877"/>
      <dgm:spPr/>
    </dgm:pt>
    <dgm:pt modelId="{60471B75-1F7C-7C4F-8FC3-2E0D09CC56D4}" type="pres">
      <dgm:prSet presAssocID="{C73A94CB-8AFB-4C4F-80AC-B88B1AA72162}" presName="node" presStyleLbl="node1" presStyleIdx="3" presStyleCnt="6" custScaleX="166842" custScaleY="83518" custRadScaleRad="111946" custRadScaleInc="37942">
        <dgm:presLayoutVars>
          <dgm:bulletEnabled val="1"/>
        </dgm:presLayoutVars>
      </dgm:prSet>
      <dgm:spPr/>
    </dgm:pt>
    <dgm:pt modelId="{EBFF71E0-1895-CC44-A2C8-608320987AEE}" type="pres">
      <dgm:prSet presAssocID="{28ABD3AE-84FC-FE46-8CE3-12140D599241}" presName="parTrans" presStyleLbl="bgSibTrans2D1" presStyleIdx="4" presStyleCnt="6" custScaleX="124864"/>
      <dgm:spPr/>
    </dgm:pt>
    <dgm:pt modelId="{CC15F05E-F6A5-D74F-9BA2-8164D45C7328}" type="pres">
      <dgm:prSet presAssocID="{8A840363-9DA0-6044-B33B-129839F11F23}" presName="node" presStyleLbl="node1" presStyleIdx="4" presStyleCnt="6" custScaleX="128407" custScaleY="114971" custRadScaleRad="92816" custRadScaleInc="12938">
        <dgm:presLayoutVars>
          <dgm:bulletEnabled val="1"/>
        </dgm:presLayoutVars>
      </dgm:prSet>
      <dgm:spPr/>
    </dgm:pt>
    <dgm:pt modelId="{21B3D44B-72B0-42A0-A428-AC3CD6ECCE89}" type="pres">
      <dgm:prSet presAssocID="{2550F82C-C76E-4850-B6D7-3552F40EA2B1}" presName="parTrans" presStyleLbl="bgSibTrans2D1" presStyleIdx="5" presStyleCnt="6" custLinFactNeighborX="-14989" custLinFactNeighborY="-11175"/>
      <dgm:spPr/>
    </dgm:pt>
    <dgm:pt modelId="{12E67B13-633B-4D14-A453-C92E4E016D7B}" type="pres">
      <dgm:prSet presAssocID="{0BA13E5C-9E85-40E5-854E-57038A693A16}" presName="node" presStyleLbl="node1" presStyleIdx="5" presStyleCnt="6" custRadScaleRad="93502" custRadScaleInc="911">
        <dgm:presLayoutVars>
          <dgm:bulletEnabled val="1"/>
        </dgm:presLayoutVars>
      </dgm:prSet>
      <dgm:spPr/>
    </dgm:pt>
  </dgm:ptLst>
  <dgm:cxnLst>
    <dgm:cxn modelId="{9CC71500-A60E-5546-BE4A-F098047489BD}" type="presOf" srcId="{8CC376E2-A192-F746-B61E-7ED1422F1AEB}" destId="{00E5D53C-E5BD-FD44-852B-CFF991FE8CAF}" srcOrd="0" destOrd="0" presId="urn:microsoft.com/office/officeart/2005/8/layout/radial4"/>
    <dgm:cxn modelId="{75681F08-6E9E-934C-855B-20CCA04A2677}" type="presOf" srcId="{28ABD3AE-84FC-FE46-8CE3-12140D599241}" destId="{EBFF71E0-1895-CC44-A2C8-608320987AEE}" srcOrd="0" destOrd="0" presId="urn:microsoft.com/office/officeart/2005/8/layout/radial4"/>
    <dgm:cxn modelId="{23DF2C0B-8EDB-1A46-971A-FFE14CDC09C5}" type="presOf" srcId="{C73A94CB-8AFB-4C4F-80AC-B88B1AA72162}" destId="{60471B75-1F7C-7C4F-8FC3-2E0D09CC56D4}" srcOrd="0" destOrd="0" presId="urn:microsoft.com/office/officeart/2005/8/layout/radial4"/>
    <dgm:cxn modelId="{EF2A7A0F-1E7D-9745-905F-2A699DC7198A}" srcId="{8CC376E2-A192-F746-B61E-7ED1422F1AEB}" destId="{0D519068-69A4-094E-9A13-2E925E69079F}" srcOrd="0" destOrd="0" parTransId="{E1CAC231-8DF5-814D-A155-8E995D7B8356}" sibTransId="{3DAAF729-72CE-ED41-A433-7A6F983CDE29}"/>
    <dgm:cxn modelId="{8A13BF2E-8A12-AE45-9472-29583B8AAEDE}" srcId="{0D519068-69A4-094E-9A13-2E925E69079F}" destId="{F5AC1CFA-DFE2-4245-9A32-6D443A574C11}" srcOrd="0" destOrd="0" parTransId="{2D0E1B90-454E-FB4D-8F4D-54680D42E132}" sibTransId="{9B4A9C4D-8F53-8349-B051-6DB8674AED5A}"/>
    <dgm:cxn modelId="{63C82269-301A-446A-89F5-315C0A8EDCD2}" srcId="{0D519068-69A4-094E-9A13-2E925E69079F}" destId="{0BA13E5C-9E85-40E5-854E-57038A693A16}" srcOrd="5" destOrd="0" parTransId="{2550F82C-C76E-4850-B6D7-3552F40EA2B1}" sibTransId="{C9F7F7F2-9A3F-42AA-B313-6F75E0079406}"/>
    <dgm:cxn modelId="{E253264D-2792-0A43-8F1A-4974348B3511}" srcId="{0D519068-69A4-094E-9A13-2E925E69079F}" destId="{C73A94CB-8AFB-4C4F-80AC-B88B1AA72162}" srcOrd="3" destOrd="0" parTransId="{A8B88E1A-F98B-FD45-8D76-77603899A68D}" sibTransId="{63AD1147-DCA8-534B-91CB-2D7F3481E500}"/>
    <dgm:cxn modelId="{A3511674-C600-3348-A795-490A09078885}" type="presOf" srcId="{7748A217-A39E-4C57-8489-950DB9AB158B}" destId="{3D3BDCD2-0457-428D-9563-AF89B606FB33}" srcOrd="0" destOrd="0" presId="urn:microsoft.com/office/officeart/2005/8/layout/radial4"/>
    <dgm:cxn modelId="{34C7DE55-7FF1-8746-933F-4003D4B106EF}" type="presOf" srcId="{0D519068-69A4-094E-9A13-2E925E69079F}" destId="{3A16A42A-126D-9849-B350-01A3F6F22D4E}" srcOrd="0" destOrd="0" presId="urn:microsoft.com/office/officeart/2005/8/layout/radial4"/>
    <dgm:cxn modelId="{14A0B17C-B078-1242-A9CF-043E33B32423}" srcId="{0D519068-69A4-094E-9A13-2E925E69079F}" destId="{73DCEE54-70B5-B141-AF8E-05F161CF1F41}" srcOrd="2" destOrd="0" parTransId="{DF9A025E-1E29-F244-BDE7-AEBCF0586E1D}" sibTransId="{DFA98C85-FD4D-F64F-B1B1-1C704FB55487}"/>
    <dgm:cxn modelId="{0F85AC80-71D2-7E4F-9EF2-C148C1EADC67}" type="presOf" srcId="{2D0E1B90-454E-FB4D-8F4D-54680D42E132}" destId="{ACE06CF0-10BF-714C-8511-033F217B5A5B}" srcOrd="0" destOrd="0" presId="urn:microsoft.com/office/officeart/2005/8/layout/radial4"/>
    <dgm:cxn modelId="{847EC988-D95A-452B-854A-A30957322179}" type="presOf" srcId="{2550F82C-C76E-4850-B6D7-3552F40EA2B1}" destId="{21B3D44B-72B0-42A0-A428-AC3CD6ECCE89}" srcOrd="0" destOrd="0" presId="urn:microsoft.com/office/officeart/2005/8/layout/radial4"/>
    <dgm:cxn modelId="{369F46B2-DE50-4B88-BE09-E80890DD21E8}" type="presOf" srcId="{0BA13E5C-9E85-40E5-854E-57038A693A16}" destId="{12E67B13-633B-4D14-A453-C92E4E016D7B}" srcOrd="0" destOrd="0" presId="urn:microsoft.com/office/officeart/2005/8/layout/radial4"/>
    <dgm:cxn modelId="{757B25C1-41EB-4580-BE3D-30065A654A3F}" srcId="{0D519068-69A4-094E-9A13-2E925E69079F}" destId="{7748A217-A39E-4C57-8489-950DB9AB158B}" srcOrd="1" destOrd="0" parTransId="{AEFE8747-0162-4B1E-911C-1200B11BEDAB}" sibTransId="{E29B052B-7D15-4993-8B09-912F5E1CF473}"/>
    <dgm:cxn modelId="{438EFDCC-6CDE-6F44-B8DD-7C88F30D7D69}" srcId="{0D519068-69A4-094E-9A13-2E925E69079F}" destId="{8A840363-9DA0-6044-B33B-129839F11F23}" srcOrd="4" destOrd="0" parTransId="{28ABD3AE-84FC-FE46-8CE3-12140D599241}" sibTransId="{8BE139CD-F32A-C147-AEE1-F1137F0DAC39}"/>
    <dgm:cxn modelId="{BE31E6D6-BD35-2C4E-A796-A2769213C36E}" type="presOf" srcId="{F5AC1CFA-DFE2-4245-9A32-6D443A574C11}" destId="{9DE6F3F8-5A0C-E64B-AFF5-B21D20FCA825}" srcOrd="0" destOrd="0" presId="urn:microsoft.com/office/officeart/2005/8/layout/radial4"/>
    <dgm:cxn modelId="{019328D7-7240-B844-89AF-5E26EEA2BB43}" type="presOf" srcId="{A8B88E1A-F98B-FD45-8D76-77603899A68D}" destId="{74E0C72A-7703-354C-B9FF-5715AE33FBE9}" srcOrd="0" destOrd="0" presId="urn:microsoft.com/office/officeart/2005/8/layout/radial4"/>
    <dgm:cxn modelId="{1F7E27D8-E6E0-9E4F-BCCF-91AA6A599750}" type="presOf" srcId="{73DCEE54-70B5-B141-AF8E-05F161CF1F41}" destId="{AEB08C33-2388-AE4A-9E87-792F7C5E8063}" srcOrd="0" destOrd="0" presId="urn:microsoft.com/office/officeart/2005/8/layout/radial4"/>
    <dgm:cxn modelId="{A865F7E2-0D08-3F47-888F-7884DAAFA908}" type="presOf" srcId="{AEFE8747-0162-4B1E-911C-1200B11BEDAB}" destId="{71FE60D0-6E1E-404B-937C-2076EFE97BD0}" srcOrd="0" destOrd="0" presId="urn:microsoft.com/office/officeart/2005/8/layout/radial4"/>
    <dgm:cxn modelId="{CF151DF0-40B3-5144-A6F0-926FD1CCC201}" type="presOf" srcId="{8A840363-9DA0-6044-B33B-129839F11F23}" destId="{CC15F05E-F6A5-D74F-9BA2-8164D45C7328}" srcOrd="0" destOrd="0" presId="urn:microsoft.com/office/officeart/2005/8/layout/radial4"/>
    <dgm:cxn modelId="{5F35CCF2-7F09-1745-A835-36A453C6814D}" type="presOf" srcId="{DF9A025E-1E29-F244-BDE7-AEBCF0586E1D}" destId="{25D9ABEE-4784-2247-8AA3-9B67C9DF7E1B}" srcOrd="0" destOrd="0" presId="urn:microsoft.com/office/officeart/2005/8/layout/radial4"/>
    <dgm:cxn modelId="{0FF8C16F-B7A6-674C-B2E4-6C2BFA858B28}" type="presParOf" srcId="{00E5D53C-E5BD-FD44-852B-CFF991FE8CAF}" destId="{3A16A42A-126D-9849-B350-01A3F6F22D4E}" srcOrd="0" destOrd="0" presId="urn:microsoft.com/office/officeart/2005/8/layout/radial4"/>
    <dgm:cxn modelId="{901E142D-9DB8-9B40-9D0B-D41F38AAEBCF}" type="presParOf" srcId="{00E5D53C-E5BD-FD44-852B-CFF991FE8CAF}" destId="{ACE06CF0-10BF-714C-8511-033F217B5A5B}" srcOrd="1" destOrd="0" presId="urn:microsoft.com/office/officeart/2005/8/layout/radial4"/>
    <dgm:cxn modelId="{BE2BF807-267E-1B40-A13F-D18DFED61182}" type="presParOf" srcId="{00E5D53C-E5BD-FD44-852B-CFF991FE8CAF}" destId="{9DE6F3F8-5A0C-E64B-AFF5-B21D20FCA825}" srcOrd="2" destOrd="0" presId="urn:microsoft.com/office/officeart/2005/8/layout/radial4"/>
    <dgm:cxn modelId="{7A2B50CA-F81F-2342-B541-F13E842BF55A}" type="presParOf" srcId="{00E5D53C-E5BD-FD44-852B-CFF991FE8CAF}" destId="{71FE60D0-6E1E-404B-937C-2076EFE97BD0}" srcOrd="3" destOrd="0" presId="urn:microsoft.com/office/officeart/2005/8/layout/radial4"/>
    <dgm:cxn modelId="{E1A91400-A6DF-4D4B-9C0E-489C237CB0BC}" type="presParOf" srcId="{00E5D53C-E5BD-FD44-852B-CFF991FE8CAF}" destId="{3D3BDCD2-0457-428D-9563-AF89B606FB33}" srcOrd="4" destOrd="0" presId="urn:microsoft.com/office/officeart/2005/8/layout/radial4"/>
    <dgm:cxn modelId="{DC00361D-F8A0-3D4F-83D2-1460C0EB9EAF}" type="presParOf" srcId="{00E5D53C-E5BD-FD44-852B-CFF991FE8CAF}" destId="{25D9ABEE-4784-2247-8AA3-9B67C9DF7E1B}" srcOrd="5" destOrd="0" presId="urn:microsoft.com/office/officeart/2005/8/layout/radial4"/>
    <dgm:cxn modelId="{6DC17CD8-A3FB-B049-A353-48E7AF3DA85D}" type="presParOf" srcId="{00E5D53C-E5BD-FD44-852B-CFF991FE8CAF}" destId="{AEB08C33-2388-AE4A-9E87-792F7C5E8063}" srcOrd="6" destOrd="0" presId="urn:microsoft.com/office/officeart/2005/8/layout/radial4"/>
    <dgm:cxn modelId="{C0098D3F-0B51-7C4A-9FF6-F786A3544F15}" type="presParOf" srcId="{00E5D53C-E5BD-FD44-852B-CFF991FE8CAF}" destId="{74E0C72A-7703-354C-B9FF-5715AE33FBE9}" srcOrd="7" destOrd="0" presId="urn:microsoft.com/office/officeart/2005/8/layout/radial4"/>
    <dgm:cxn modelId="{031C71FB-3A59-8540-B75D-000106646C5E}" type="presParOf" srcId="{00E5D53C-E5BD-FD44-852B-CFF991FE8CAF}" destId="{60471B75-1F7C-7C4F-8FC3-2E0D09CC56D4}" srcOrd="8" destOrd="0" presId="urn:microsoft.com/office/officeart/2005/8/layout/radial4"/>
    <dgm:cxn modelId="{C7756963-09CC-9B4A-8888-7D98361E9112}" type="presParOf" srcId="{00E5D53C-E5BD-FD44-852B-CFF991FE8CAF}" destId="{EBFF71E0-1895-CC44-A2C8-608320987AEE}" srcOrd="9" destOrd="0" presId="urn:microsoft.com/office/officeart/2005/8/layout/radial4"/>
    <dgm:cxn modelId="{63B6F5F5-0B4C-B642-B2B4-D0DD079335F7}" type="presParOf" srcId="{00E5D53C-E5BD-FD44-852B-CFF991FE8CAF}" destId="{CC15F05E-F6A5-D74F-9BA2-8164D45C7328}" srcOrd="10" destOrd="0" presId="urn:microsoft.com/office/officeart/2005/8/layout/radial4"/>
    <dgm:cxn modelId="{322A9056-0A05-4E04-9CBE-D49C7D5E42E9}" type="presParOf" srcId="{00E5D53C-E5BD-FD44-852B-CFF991FE8CAF}" destId="{21B3D44B-72B0-42A0-A428-AC3CD6ECCE89}" srcOrd="11" destOrd="0" presId="urn:microsoft.com/office/officeart/2005/8/layout/radial4"/>
    <dgm:cxn modelId="{191066E3-CF41-4946-BE63-AC6A2D816F19}" type="presParOf" srcId="{00E5D53C-E5BD-FD44-852B-CFF991FE8CAF}" destId="{12E67B13-633B-4D14-A453-C92E4E016D7B}"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A2012C-EB3B-414D-8C9F-CF43A8E8F720}"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n-US"/>
        </a:p>
      </dgm:t>
    </dgm:pt>
    <dgm:pt modelId="{C50C6898-C3A5-9649-BED3-09002B9F2190}">
      <dgm:prSet phldrT="[Text]"/>
      <dgm:spPr>
        <a:ln>
          <a:solidFill>
            <a:schemeClr val="bg1"/>
          </a:solidFill>
        </a:ln>
      </dgm:spPr>
      <dgm:t>
        <a:bodyPr/>
        <a:lstStyle/>
        <a:p>
          <a:endParaRPr lang="en-US" dirty="0"/>
        </a:p>
      </dgm:t>
    </dgm:pt>
    <dgm:pt modelId="{1DF13BFA-EA1C-EA47-93BF-3CECAEF35E1A}" type="parTrans" cxnId="{A57839E6-B943-0E40-9425-0CD1D40A7EC0}">
      <dgm:prSet/>
      <dgm:spPr/>
      <dgm:t>
        <a:bodyPr/>
        <a:lstStyle/>
        <a:p>
          <a:endParaRPr lang="en-US"/>
        </a:p>
      </dgm:t>
    </dgm:pt>
    <dgm:pt modelId="{EEBC5FC9-491C-4A4C-90F3-1BDE18EB6228}" type="sibTrans" cxnId="{A57839E6-B943-0E40-9425-0CD1D40A7EC0}">
      <dgm:prSet/>
      <dgm:spPr/>
      <dgm:t>
        <a:bodyPr/>
        <a:lstStyle/>
        <a:p>
          <a:endParaRPr lang="en-US"/>
        </a:p>
      </dgm:t>
    </dgm:pt>
    <dgm:pt modelId="{B5387EBE-593B-F245-BC8D-D96096FBC229}">
      <dgm:prSet phldrT="[Text]" custT="1"/>
      <dgm:spPr>
        <a:ln>
          <a:noFill/>
        </a:ln>
      </dgm:spPr>
      <dgm:t>
        <a:bodyPr/>
        <a:lstStyle/>
        <a:p>
          <a:r>
            <a:rPr lang="en-US" sz="2000" b="1" dirty="0"/>
            <a:t>Office of Child Care</a:t>
          </a:r>
        </a:p>
      </dgm:t>
    </dgm:pt>
    <dgm:pt modelId="{08999DB0-383B-F841-8C06-943FC8A5E761}" type="parTrans" cxnId="{8B4BD791-27A0-7E40-8F30-D8AAFA34E04B}">
      <dgm:prSet/>
      <dgm:spPr/>
      <dgm:t>
        <a:bodyPr/>
        <a:lstStyle/>
        <a:p>
          <a:endParaRPr lang="en-US"/>
        </a:p>
      </dgm:t>
    </dgm:pt>
    <dgm:pt modelId="{B2747AAD-7952-A345-B3D4-A5233213B61D}" type="sibTrans" cxnId="{8B4BD791-27A0-7E40-8F30-D8AAFA34E04B}">
      <dgm:prSet/>
      <dgm:spPr/>
      <dgm:t>
        <a:bodyPr/>
        <a:lstStyle/>
        <a:p>
          <a:endParaRPr lang="en-US"/>
        </a:p>
      </dgm:t>
    </dgm:pt>
    <dgm:pt modelId="{03BF3D7E-D1FA-944C-B77A-2B94BD9BCEE2}">
      <dgm:prSet phldrT="[Text]" custT="1"/>
      <dgm:spPr>
        <a:ln>
          <a:noFill/>
        </a:ln>
      </dgm:spPr>
      <dgm:t>
        <a:bodyPr/>
        <a:lstStyle/>
        <a:p>
          <a:r>
            <a:rPr lang="en-US" sz="2000" b="1" dirty="0"/>
            <a:t>Oregon Center </a:t>
          </a:r>
          <a:r>
            <a:rPr lang="en-US" sz="1800" b="1" dirty="0"/>
            <a:t>for</a:t>
          </a:r>
          <a:r>
            <a:rPr lang="en-US" sz="2000" b="1" dirty="0"/>
            <a:t> Career </a:t>
          </a:r>
          <a:r>
            <a:rPr lang="en-US" sz="1400" b="1" dirty="0"/>
            <a:t>Development</a:t>
          </a:r>
        </a:p>
      </dgm:t>
    </dgm:pt>
    <dgm:pt modelId="{27C9D9C4-16B7-2B48-B184-7891195E539F}" type="parTrans" cxnId="{8684B058-FAF8-0B47-9F23-9C20D8EB8D9D}">
      <dgm:prSet/>
      <dgm:spPr/>
      <dgm:t>
        <a:bodyPr/>
        <a:lstStyle/>
        <a:p>
          <a:endParaRPr lang="en-US"/>
        </a:p>
      </dgm:t>
    </dgm:pt>
    <dgm:pt modelId="{59D0450A-8E3E-0F4B-B57C-5F33197186FB}" type="sibTrans" cxnId="{8684B058-FAF8-0B47-9F23-9C20D8EB8D9D}">
      <dgm:prSet/>
      <dgm:spPr/>
      <dgm:t>
        <a:bodyPr/>
        <a:lstStyle/>
        <a:p>
          <a:endParaRPr lang="en-US"/>
        </a:p>
      </dgm:t>
    </dgm:pt>
    <dgm:pt modelId="{BB9D5B79-0C26-1B42-B16B-EA184A2DB4AE}">
      <dgm:prSet phldrT="[Text]" custT="1"/>
      <dgm:spPr>
        <a:ln>
          <a:noFill/>
        </a:ln>
      </dgm:spPr>
      <dgm:t>
        <a:bodyPr/>
        <a:lstStyle/>
        <a:p>
          <a:r>
            <a:rPr lang="en-US" sz="2000" b="1" dirty="0"/>
            <a:t>Child Care Resource </a:t>
          </a:r>
          <a:r>
            <a:rPr lang="en-US" sz="1800" b="1" dirty="0"/>
            <a:t>and</a:t>
          </a:r>
          <a:r>
            <a:rPr lang="en-US" sz="2000" b="1" dirty="0"/>
            <a:t> Referral</a:t>
          </a:r>
        </a:p>
      </dgm:t>
    </dgm:pt>
    <dgm:pt modelId="{322FA871-167B-8A46-A265-C6994B7D29BC}" type="parTrans" cxnId="{CE41FCBA-C285-DA4B-9A26-55392E749829}">
      <dgm:prSet/>
      <dgm:spPr/>
      <dgm:t>
        <a:bodyPr/>
        <a:lstStyle/>
        <a:p>
          <a:endParaRPr lang="en-US"/>
        </a:p>
      </dgm:t>
    </dgm:pt>
    <dgm:pt modelId="{23983037-0820-AC4F-A203-49CDB27F6496}" type="sibTrans" cxnId="{CE41FCBA-C285-DA4B-9A26-55392E749829}">
      <dgm:prSet/>
      <dgm:spPr/>
      <dgm:t>
        <a:bodyPr/>
        <a:lstStyle/>
        <a:p>
          <a:endParaRPr lang="en-US"/>
        </a:p>
      </dgm:t>
    </dgm:pt>
    <dgm:pt modelId="{416E3F15-274E-7049-ADA7-DCE595C9E41E}">
      <dgm:prSet phldrT="[Text]" custT="1"/>
      <dgm:spPr>
        <a:ln>
          <a:noFill/>
        </a:ln>
      </dgm:spPr>
      <dgm:t>
        <a:bodyPr/>
        <a:lstStyle/>
        <a:p>
          <a:r>
            <a:rPr lang="en-US" sz="2000" b="1" dirty="0"/>
            <a:t>The Research Institute at WOU</a:t>
          </a:r>
        </a:p>
      </dgm:t>
    </dgm:pt>
    <dgm:pt modelId="{C95BD94F-9BCB-4848-93C6-3F1C69C1EF7B}" type="parTrans" cxnId="{E8B49669-CA71-7545-B156-80AFDC266123}">
      <dgm:prSet/>
      <dgm:spPr/>
      <dgm:t>
        <a:bodyPr/>
        <a:lstStyle/>
        <a:p>
          <a:endParaRPr lang="en-US"/>
        </a:p>
      </dgm:t>
    </dgm:pt>
    <dgm:pt modelId="{BAAED7E3-F66A-E64A-979F-0F64F03917C9}" type="sibTrans" cxnId="{E8B49669-CA71-7545-B156-80AFDC266123}">
      <dgm:prSet/>
      <dgm:spPr/>
      <dgm:t>
        <a:bodyPr/>
        <a:lstStyle/>
        <a:p>
          <a:endParaRPr lang="en-US"/>
        </a:p>
      </dgm:t>
    </dgm:pt>
    <dgm:pt modelId="{4444B070-EA1C-4543-B1D8-CAEE8D7F3668}" type="pres">
      <dgm:prSet presAssocID="{51A2012C-EB3B-414D-8C9F-CF43A8E8F720}" presName="Name0" presStyleCnt="0">
        <dgm:presLayoutVars>
          <dgm:chMax val="1"/>
          <dgm:dir/>
          <dgm:animLvl val="ctr"/>
          <dgm:resizeHandles val="exact"/>
        </dgm:presLayoutVars>
      </dgm:prSet>
      <dgm:spPr/>
    </dgm:pt>
    <dgm:pt modelId="{845644D0-C2BE-9148-9552-8517A75AF20D}" type="pres">
      <dgm:prSet presAssocID="{C50C6898-C3A5-9649-BED3-09002B9F2190}" presName="centerShape" presStyleLbl="node0" presStyleIdx="0" presStyleCnt="1" custScaleX="115214" custScaleY="115291"/>
      <dgm:spPr/>
    </dgm:pt>
    <dgm:pt modelId="{6C885926-9BDB-9540-B3EE-3A1C32961D9C}" type="pres">
      <dgm:prSet presAssocID="{BB9D5B79-0C26-1B42-B16B-EA184A2DB4AE}" presName="node" presStyleLbl="node1" presStyleIdx="0" presStyleCnt="4" custScaleX="114575" custScaleY="114331">
        <dgm:presLayoutVars>
          <dgm:bulletEnabled val="1"/>
        </dgm:presLayoutVars>
      </dgm:prSet>
      <dgm:spPr/>
    </dgm:pt>
    <dgm:pt modelId="{6830DACE-4090-F946-8703-3798F1A34CBD}" type="pres">
      <dgm:prSet presAssocID="{BB9D5B79-0C26-1B42-B16B-EA184A2DB4AE}" presName="dummy" presStyleCnt="0"/>
      <dgm:spPr/>
    </dgm:pt>
    <dgm:pt modelId="{A2043830-81F8-2443-A0CF-76C37628F72A}" type="pres">
      <dgm:prSet presAssocID="{23983037-0820-AC4F-A203-49CDB27F6496}" presName="sibTrans" presStyleLbl="sibTrans2D1" presStyleIdx="0" presStyleCnt="4" custLinFactNeighborX="5001" custLinFactNeighborY="19"/>
      <dgm:spPr/>
    </dgm:pt>
    <dgm:pt modelId="{B1AE4E36-445B-AC49-A744-D590CA7A6D86}" type="pres">
      <dgm:prSet presAssocID="{B5387EBE-593B-F245-BC8D-D96096FBC229}" presName="node" presStyleLbl="node1" presStyleIdx="1" presStyleCnt="4" custScaleX="114575" custScaleY="114575">
        <dgm:presLayoutVars>
          <dgm:bulletEnabled val="1"/>
        </dgm:presLayoutVars>
      </dgm:prSet>
      <dgm:spPr/>
    </dgm:pt>
    <dgm:pt modelId="{EDA03C31-488A-E74F-A787-FDFB66612728}" type="pres">
      <dgm:prSet presAssocID="{B5387EBE-593B-F245-BC8D-D96096FBC229}" presName="dummy" presStyleCnt="0"/>
      <dgm:spPr/>
    </dgm:pt>
    <dgm:pt modelId="{C2087452-A24B-F241-9019-9EB910639146}" type="pres">
      <dgm:prSet presAssocID="{B2747AAD-7952-A345-B3D4-A5233213B61D}" presName="sibTrans" presStyleLbl="sibTrans2D1" presStyleIdx="1" presStyleCnt="4"/>
      <dgm:spPr/>
    </dgm:pt>
    <dgm:pt modelId="{C3E4885A-EF25-5B4D-A8B5-8EA6FD310894}" type="pres">
      <dgm:prSet presAssocID="{03BF3D7E-D1FA-944C-B77A-2B94BD9BCEE2}" presName="node" presStyleLbl="node1" presStyleIdx="2" presStyleCnt="4" custScaleX="114575" custScaleY="114566">
        <dgm:presLayoutVars>
          <dgm:bulletEnabled val="1"/>
        </dgm:presLayoutVars>
      </dgm:prSet>
      <dgm:spPr/>
    </dgm:pt>
    <dgm:pt modelId="{09198EDA-5A11-E640-B2F9-25C68CD453B9}" type="pres">
      <dgm:prSet presAssocID="{03BF3D7E-D1FA-944C-B77A-2B94BD9BCEE2}" presName="dummy" presStyleCnt="0"/>
      <dgm:spPr/>
    </dgm:pt>
    <dgm:pt modelId="{A7DB9A44-5ECA-F944-88DD-0309A00E4269}" type="pres">
      <dgm:prSet presAssocID="{59D0450A-8E3E-0F4B-B57C-5F33197186FB}" presName="sibTrans" presStyleLbl="sibTrans2D1" presStyleIdx="2" presStyleCnt="4"/>
      <dgm:spPr/>
    </dgm:pt>
    <dgm:pt modelId="{46834275-B386-7742-BFB6-63C56D3B9D35}" type="pres">
      <dgm:prSet presAssocID="{416E3F15-274E-7049-ADA7-DCE595C9E41E}" presName="node" presStyleLbl="node1" presStyleIdx="3" presStyleCnt="4" custScaleX="114575" custScaleY="114575">
        <dgm:presLayoutVars>
          <dgm:bulletEnabled val="1"/>
        </dgm:presLayoutVars>
      </dgm:prSet>
      <dgm:spPr/>
    </dgm:pt>
    <dgm:pt modelId="{849A3AC8-5E94-4743-98C8-DBC88DA63BDA}" type="pres">
      <dgm:prSet presAssocID="{416E3F15-274E-7049-ADA7-DCE595C9E41E}" presName="dummy" presStyleCnt="0"/>
      <dgm:spPr/>
    </dgm:pt>
    <dgm:pt modelId="{A322F505-327D-FD4A-A77A-BC5C92383487}" type="pres">
      <dgm:prSet presAssocID="{BAAED7E3-F66A-E64A-979F-0F64F03917C9}" presName="sibTrans" presStyleLbl="sibTrans2D1" presStyleIdx="3" presStyleCnt="4"/>
      <dgm:spPr/>
    </dgm:pt>
  </dgm:ptLst>
  <dgm:cxnLst>
    <dgm:cxn modelId="{E6D6541D-FDF6-5548-AFC1-37019E8A3B38}" type="presOf" srcId="{B2747AAD-7952-A345-B3D4-A5233213B61D}" destId="{C2087452-A24B-F241-9019-9EB910639146}" srcOrd="0" destOrd="0" presId="urn:microsoft.com/office/officeart/2005/8/layout/radial6"/>
    <dgm:cxn modelId="{90BF0C3C-B1B2-CC45-B045-CDC97114C527}" type="presOf" srcId="{23983037-0820-AC4F-A203-49CDB27F6496}" destId="{A2043830-81F8-2443-A0CF-76C37628F72A}" srcOrd="0" destOrd="0" presId="urn:microsoft.com/office/officeart/2005/8/layout/radial6"/>
    <dgm:cxn modelId="{A395825E-C08F-9F48-9A32-989A3A39F6E6}" type="presOf" srcId="{C50C6898-C3A5-9649-BED3-09002B9F2190}" destId="{845644D0-C2BE-9148-9552-8517A75AF20D}" srcOrd="0" destOrd="0" presId="urn:microsoft.com/office/officeart/2005/8/layout/radial6"/>
    <dgm:cxn modelId="{E8B49669-CA71-7545-B156-80AFDC266123}" srcId="{C50C6898-C3A5-9649-BED3-09002B9F2190}" destId="{416E3F15-274E-7049-ADA7-DCE595C9E41E}" srcOrd="3" destOrd="0" parTransId="{C95BD94F-9BCB-4848-93C6-3F1C69C1EF7B}" sibTransId="{BAAED7E3-F66A-E64A-979F-0F64F03917C9}"/>
    <dgm:cxn modelId="{7F6EB16B-3028-2D4C-82EA-38B3D94B1D34}" type="presOf" srcId="{03BF3D7E-D1FA-944C-B77A-2B94BD9BCEE2}" destId="{C3E4885A-EF25-5B4D-A8B5-8EA6FD310894}" srcOrd="0" destOrd="0" presId="urn:microsoft.com/office/officeart/2005/8/layout/radial6"/>
    <dgm:cxn modelId="{8684B058-FAF8-0B47-9F23-9C20D8EB8D9D}" srcId="{C50C6898-C3A5-9649-BED3-09002B9F2190}" destId="{03BF3D7E-D1FA-944C-B77A-2B94BD9BCEE2}" srcOrd="2" destOrd="0" parTransId="{27C9D9C4-16B7-2B48-B184-7891195E539F}" sibTransId="{59D0450A-8E3E-0F4B-B57C-5F33197186FB}"/>
    <dgm:cxn modelId="{606F777A-8A3A-C64C-9225-06A0220518AE}" type="presOf" srcId="{B5387EBE-593B-F245-BC8D-D96096FBC229}" destId="{B1AE4E36-445B-AC49-A744-D590CA7A6D86}" srcOrd="0" destOrd="0" presId="urn:microsoft.com/office/officeart/2005/8/layout/radial6"/>
    <dgm:cxn modelId="{A9E8048F-8F62-4C4D-990C-7337C32B9DA2}" type="presOf" srcId="{59D0450A-8E3E-0F4B-B57C-5F33197186FB}" destId="{A7DB9A44-5ECA-F944-88DD-0309A00E4269}" srcOrd="0" destOrd="0" presId="urn:microsoft.com/office/officeart/2005/8/layout/radial6"/>
    <dgm:cxn modelId="{8B4BD791-27A0-7E40-8F30-D8AAFA34E04B}" srcId="{C50C6898-C3A5-9649-BED3-09002B9F2190}" destId="{B5387EBE-593B-F245-BC8D-D96096FBC229}" srcOrd="1" destOrd="0" parTransId="{08999DB0-383B-F841-8C06-943FC8A5E761}" sibTransId="{B2747AAD-7952-A345-B3D4-A5233213B61D}"/>
    <dgm:cxn modelId="{C7B7199B-2FB6-414C-9DE0-9D82FA7C161B}" type="presOf" srcId="{BAAED7E3-F66A-E64A-979F-0F64F03917C9}" destId="{A322F505-327D-FD4A-A77A-BC5C92383487}" srcOrd="0" destOrd="0" presId="urn:microsoft.com/office/officeart/2005/8/layout/radial6"/>
    <dgm:cxn modelId="{CE41FCBA-C285-DA4B-9A26-55392E749829}" srcId="{C50C6898-C3A5-9649-BED3-09002B9F2190}" destId="{BB9D5B79-0C26-1B42-B16B-EA184A2DB4AE}" srcOrd="0" destOrd="0" parTransId="{322FA871-167B-8A46-A265-C6994B7D29BC}" sibTransId="{23983037-0820-AC4F-A203-49CDB27F6496}"/>
    <dgm:cxn modelId="{32E3F0C4-2B93-9D4E-A4DD-BF1E0C65026F}" type="presOf" srcId="{51A2012C-EB3B-414D-8C9F-CF43A8E8F720}" destId="{4444B070-EA1C-4543-B1D8-CAEE8D7F3668}" srcOrd="0" destOrd="0" presId="urn:microsoft.com/office/officeart/2005/8/layout/radial6"/>
    <dgm:cxn modelId="{A57839E6-B943-0E40-9425-0CD1D40A7EC0}" srcId="{51A2012C-EB3B-414D-8C9F-CF43A8E8F720}" destId="{C50C6898-C3A5-9649-BED3-09002B9F2190}" srcOrd="0" destOrd="0" parTransId="{1DF13BFA-EA1C-EA47-93BF-3CECAEF35E1A}" sibTransId="{EEBC5FC9-491C-4A4C-90F3-1BDE18EB6228}"/>
    <dgm:cxn modelId="{AC7B42ED-0D08-D940-8315-B7F5E04C6B39}" type="presOf" srcId="{416E3F15-274E-7049-ADA7-DCE595C9E41E}" destId="{46834275-B386-7742-BFB6-63C56D3B9D35}" srcOrd="0" destOrd="0" presId="urn:microsoft.com/office/officeart/2005/8/layout/radial6"/>
    <dgm:cxn modelId="{585A1CF4-F027-B549-B7D1-C6315FD6A951}" type="presOf" srcId="{BB9D5B79-0C26-1B42-B16B-EA184A2DB4AE}" destId="{6C885926-9BDB-9540-B3EE-3A1C32961D9C}" srcOrd="0" destOrd="0" presId="urn:microsoft.com/office/officeart/2005/8/layout/radial6"/>
    <dgm:cxn modelId="{9882392C-DAF5-4F48-AA97-D653CC5B329B}" type="presParOf" srcId="{4444B070-EA1C-4543-B1D8-CAEE8D7F3668}" destId="{845644D0-C2BE-9148-9552-8517A75AF20D}" srcOrd="0" destOrd="0" presId="urn:microsoft.com/office/officeart/2005/8/layout/radial6"/>
    <dgm:cxn modelId="{7F0A5CD6-A9D3-0C43-AB88-3A695374AF38}" type="presParOf" srcId="{4444B070-EA1C-4543-B1D8-CAEE8D7F3668}" destId="{6C885926-9BDB-9540-B3EE-3A1C32961D9C}" srcOrd="1" destOrd="0" presId="urn:microsoft.com/office/officeart/2005/8/layout/radial6"/>
    <dgm:cxn modelId="{32E20BA0-4887-F54C-9C22-730FA95F86F5}" type="presParOf" srcId="{4444B070-EA1C-4543-B1D8-CAEE8D7F3668}" destId="{6830DACE-4090-F946-8703-3798F1A34CBD}" srcOrd="2" destOrd="0" presId="urn:microsoft.com/office/officeart/2005/8/layout/radial6"/>
    <dgm:cxn modelId="{B6FA54E9-E969-F24F-B6D2-9A450F2911C1}" type="presParOf" srcId="{4444B070-EA1C-4543-B1D8-CAEE8D7F3668}" destId="{A2043830-81F8-2443-A0CF-76C37628F72A}" srcOrd="3" destOrd="0" presId="urn:microsoft.com/office/officeart/2005/8/layout/radial6"/>
    <dgm:cxn modelId="{723B8B64-3997-C844-AC52-5DBCE5DD5144}" type="presParOf" srcId="{4444B070-EA1C-4543-B1D8-CAEE8D7F3668}" destId="{B1AE4E36-445B-AC49-A744-D590CA7A6D86}" srcOrd="4" destOrd="0" presId="urn:microsoft.com/office/officeart/2005/8/layout/radial6"/>
    <dgm:cxn modelId="{D51B6B55-BE3E-0C46-8D1C-0460A5C016F4}" type="presParOf" srcId="{4444B070-EA1C-4543-B1D8-CAEE8D7F3668}" destId="{EDA03C31-488A-E74F-A787-FDFB66612728}" srcOrd="5" destOrd="0" presId="urn:microsoft.com/office/officeart/2005/8/layout/radial6"/>
    <dgm:cxn modelId="{B04B51ED-95B2-8A47-A7B6-75DD3135CD69}" type="presParOf" srcId="{4444B070-EA1C-4543-B1D8-CAEE8D7F3668}" destId="{C2087452-A24B-F241-9019-9EB910639146}" srcOrd="6" destOrd="0" presId="urn:microsoft.com/office/officeart/2005/8/layout/radial6"/>
    <dgm:cxn modelId="{5FB33C5A-3BAD-DA41-A85C-7F1CF855CD2F}" type="presParOf" srcId="{4444B070-EA1C-4543-B1D8-CAEE8D7F3668}" destId="{C3E4885A-EF25-5B4D-A8B5-8EA6FD310894}" srcOrd="7" destOrd="0" presId="urn:microsoft.com/office/officeart/2005/8/layout/radial6"/>
    <dgm:cxn modelId="{104095DC-D5F8-8143-9A5D-23AEEFE22938}" type="presParOf" srcId="{4444B070-EA1C-4543-B1D8-CAEE8D7F3668}" destId="{09198EDA-5A11-E640-B2F9-25C68CD453B9}" srcOrd="8" destOrd="0" presId="urn:microsoft.com/office/officeart/2005/8/layout/radial6"/>
    <dgm:cxn modelId="{4BE970A0-693D-E74A-9D4F-BBD0F21F1706}" type="presParOf" srcId="{4444B070-EA1C-4543-B1D8-CAEE8D7F3668}" destId="{A7DB9A44-5ECA-F944-88DD-0309A00E4269}" srcOrd="9" destOrd="0" presId="urn:microsoft.com/office/officeart/2005/8/layout/radial6"/>
    <dgm:cxn modelId="{AADB00A1-6193-944D-9EBF-3F64B3D62F07}" type="presParOf" srcId="{4444B070-EA1C-4543-B1D8-CAEE8D7F3668}" destId="{46834275-B386-7742-BFB6-63C56D3B9D35}" srcOrd="10" destOrd="0" presId="urn:microsoft.com/office/officeart/2005/8/layout/radial6"/>
    <dgm:cxn modelId="{B79427A9-2FE5-2C43-A517-3A89F8F1D33E}" type="presParOf" srcId="{4444B070-EA1C-4543-B1D8-CAEE8D7F3668}" destId="{849A3AC8-5E94-4743-98C8-DBC88DA63BDA}" srcOrd="11" destOrd="0" presId="urn:microsoft.com/office/officeart/2005/8/layout/radial6"/>
    <dgm:cxn modelId="{B38CEEA8-5271-514D-B329-235EB7A45FA4}" type="presParOf" srcId="{4444B070-EA1C-4543-B1D8-CAEE8D7F3668}" destId="{A322F505-327D-FD4A-A77A-BC5C9238348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C1320D-9D4D-D24D-B27E-A9BF9A047AF3}" type="doc">
      <dgm:prSet loTypeId="urn:microsoft.com/office/officeart/2005/8/layout/target2" loCatId="" qsTypeId="urn:microsoft.com/office/officeart/2005/8/quickstyle/simple4" qsCatId="simple" csTypeId="urn:microsoft.com/office/officeart/2005/8/colors/colorful3" csCatId="colorful" phldr="1"/>
      <dgm:spPr/>
      <dgm:t>
        <a:bodyPr/>
        <a:lstStyle/>
        <a:p>
          <a:endParaRPr lang="en-US"/>
        </a:p>
      </dgm:t>
    </dgm:pt>
    <dgm:pt modelId="{B0211001-A7DF-D54E-B6F8-810A352A70A4}">
      <dgm:prSet custT="1"/>
      <dgm:spPr>
        <a:ln>
          <a:noFill/>
        </a:ln>
      </dgm:spPr>
      <dgm:t>
        <a:bodyPr/>
        <a:lstStyle/>
        <a:p>
          <a:pPr rtl="0"/>
          <a:r>
            <a:rPr lang="en-US" sz="1800" b="1" dirty="0"/>
            <a:t>Building Block with 5 Tiers</a:t>
          </a:r>
          <a:endParaRPr lang="en-US" sz="1800" dirty="0"/>
        </a:p>
      </dgm:t>
    </dgm:pt>
    <dgm:pt modelId="{E0E0B250-B550-B74C-95F9-D917336E04B2}" type="parTrans" cxnId="{1A3E46DD-9DA7-D844-907A-ADF6DA887FB3}">
      <dgm:prSet/>
      <dgm:spPr/>
      <dgm:t>
        <a:bodyPr/>
        <a:lstStyle/>
        <a:p>
          <a:endParaRPr lang="en-US"/>
        </a:p>
      </dgm:t>
    </dgm:pt>
    <dgm:pt modelId="{A573490B-3048-EB45-8DFA-A19E9CB25D4C}" type="sibTrans" cxnId="{1A3E46DD-9DA7-D844-907A-ADF6DA887FB3}">
      <dgm:prSet/>
      <dgm:spPr/>
      <dgm:t>
        <a:bodyPr/>
        <a:lstStyle/>
        <a:p>
          <a:endParaRPr lang="en-US"/>
        </a:p>
      </dgm:t>
    </dgm:pt>
    <dgm:pt modelId="{D4C186A5-4FC1-2147-9EC6-44CAC4D7EA7D}">
      <dgm:prSet custT="1"/>
      <dgm:spPr>
        <a:ln>
          <a:noFill/>
        </a:ln>
      </dgm:spPr>
      <dgm:t>
        <a:bodyPr/>
        <a:lstStyle/>
        <a:p>
          <a:pPr rtl="0"/>
          <a:r>
            <a:rPr lang="en-US" sz="1800" b="1" dirty="0"/>
            <a:t>5 Domains</a:t>
          </a:r>
          <a:endParaRPr lang="en-US" sz="1800" dirty="0"/>
        </a:p>
      </dgm:t>
    </dgm:pt>
    <dgm:pt modelId="{128C895F-AE8C-CD48-B33B-E36E9CADE3B1}" type="parTrans" cxnId="{69F3D9FC-0CC4-CA43-A447-1ED30ED57B2A}">
      <dgm:prSet/>
      <dgm:spPr/>
      <dgm:t>
        <a:bodyPr/>
        <a:lstStyle/>
        <a:p>
          <a:endParaRPr lang="en-US"/>
        </a:p>
      </dgm:t>
    </dgm:pt>
    <dgm:pt modelId="{0B7F7409-517F-E441-B5E2-79AE3AAE857B}" type="sibTrans" cxnId="{69F3D9FC-0CC4-CA43-A447-1ED30ED57B2A}">
      <dgm:prSet/>
      <dgm:spPr/>
      <dgm:t>
        <a:bodyPr/>
        <a:lstStyle/>
        <a:p>
          <a:endParaRPr lang="en-US"/>
        </a:p>
      </dgm:t>
    </dgm:pt>
    <dgm:pt modelId="{AE25852D-12E3-BD4C-B8C2-851F4A690DC2}">
      <dgm:prSet/>
      <dgm:spPr>
        <a:solidFill>
          <a:srgbClr val="5098D2"/>
        </a:solidFill>
      </dgm:spPr>
      <dgm:t>
        <a:bodyPr/>
        <a:lstStyle/>
        <a:p>
          <a:pPr rtl="0"/>
          <a:r>
            <a:rPr lang="en-US" dirty="0"/>
            <a:t>Quality Improvement</a:t>
          </a:r>
        </a:p>
      </dgm:t>
    </dgm:pt>
    <dgm:pt modelId="{7B3AF740-1684-894B-A2C0-E24AF182CFCA}" type="parTrans" cxnId="{FD2C5E28-ABF0-134A-B702-74185FBACD32}">
      <dgm:prSet/>
      <dgm:spPr/>
      <dgm:t>
        <a:bodyPr/>
        <a:lstStyle/>
        <a:p>
          <a:endParaRPr lang="en-US"/>
        </a:p>
      </dgm:t>
    </dgm:pt>
    <dgm:pt modelId="{9EFA75F9-6E16-CE40-9787-8E88F8582C4B}" type="sibTrans" cxnId="{FD2C5E28-ABF0-134A-B702-74185FBACD32}">
      <dgm:prSet/>
      <dgm:spPr/>
      <dgm:t>
        <a:bodyPr/>
        <a:lstStyle/>
        <a:p>
          <a:endParaRPr lang="en-US"/>
        </a:p>
      </dgm:t>
    </dgm:pt>
    <dgm:pt modelId="{B4893676-6F18-9446-AC9C-CEF65372B070}">
      <dgm:prSet custT="1"/>
      <dgm:spPr>
        <a:ln>
          <a:noFill/>
        </a:ln>
      </dgm:spPr>
      <dgm:t>
        <a:bodyPr/>
        <a:lstStyle/>
        <a:p>
          <a:pPr rtl="0"/>
          <a:r>
            <a:rPr lang="en-US" sz="1800" b="1" dirty="0"/>
            <a:t>Multiple Versions of Materials</a:t>
          </a:r>
        </a:p>
      </dgm:t>
    </dgm:pt>
    <dgm:pt modelId="{AF395138-F23C-DD4D-8676-5BF1188DA110}" type="parTrans" cxnId="{1D148D54-76A1-E147-BDF4-B0A0D893AFB3}">
      <dgm:prSet/>
      <dgm:spPr/>
      <dgm:t>
        <a:bodyPr/>
        <a:lstStyle/>
        <a:p>
          <a:endParaRPr lang="en-US"/>
        </a:p>
      </dgm:t>
    </dgm:pt>
    <dgm:pt modelId="{6B374800-56C3-604C-A0EA-A6D3F6F07AF2}" type="sibTrans" cxnId="{1D148D54-76A1-E147-BDF4-B0A0D893AFB3}">
      <dgm:prSet/>
      <dgm:spPr/>
      <dgm:t>
        <a:bodyPr/>
        <a:lstStyle/>
        <a:p>
          <a:endParaRPr lang="en-US"/>
        </a:p>
      </dgm:t>
    </dgm:pt>
    <dgm:pt modelId="{834FCB22-51BA-B54A-B97D-CEE4285145E0}">
      <dgm:prSet/>
      <dgm:spPr>
        <a:solidFill>
          <a:srgbClr val="026CB4"/>
        </a:solidFill>
      </dgm:spPr>
      <dgm:t>
        <a:bodyPr/>
        <a:lstStyle/>
        <a:p>
          <a:pPr rtl="0"/>
          <a:r>
            <a:rPr lang="en-US" dirty="0"/>
            <a:t>Quality Rating</a:t>
          </a:r>
        </a:p>
      </dgm:t>
    </dgm:pt>
    <dgm:pt modelId="{3D290662-CEF1-B445-9BD3-8CEFD10FC992}" type="parTrans" cxnId="{1AA0C7B6-7AB1-5144-8FA2-6BAFCE70C591}">
      <dgm:prSet/>
      <dgm:spPr/>
      <dgm:t>
        <a:bodyPr/>
        <a:lstStyle/>
        <a:p>
          <a:endParaRPr lang="en-US"/>
        </a:p>
      </dgm:t>
    </dgm:pt>
    <dgm:pt modelId="{C635BAF8-9FC8-754F-9AF8-45F05C5E323E}" type="sibTrans" cxnId="{1AA0C7B6-7AB1-5144-8FA2-6BAFCE70C591}">
      <dgm:prSet/>
      <dgm:spPr/>
      <dgm:t>
        <a:bodyPr/>
        <a:lstStyle/>
        <a:p>
          <a:endParaRPr lang="en-US"/>
        </a:p>
      </dgm:t>
    </dgm:pt>
    <dgm:pt modelId="{F84E94E8-F3FF-D945-955B-102E89DF9868}">
      <dgm:prSet/>
      <dgm:spPr>
        <a:solidFill>
          <a:srgbClr val="79BFEA"/>
        </a:solidFill>
      </dgm:spPr>
      <dgm:t>
        <a:bodyPr/>
        <a:lstStyle/>
        <a:p>
          <a:pPr rtl="0"/>
          <a:r>
            <a:rPr lang="en-US" dirty="0"/>
            <a:t>Spark Components</a:t>
          </a:r>
        </a:p>
      </dgm:t>
    </dgm:pt>
    <dgm:pt modelId="{BEE6F7A6-D9B3-6F4C-8993-55D0652A8416}" type="sibTrans" cxnId="{E637871D-E190-3E4D-8522-CA80C63C3140}">
      <dgm:prSet/>
      <dgm:spPr/>
      <dgm:t>
        <a:bodyPr/>
        <a:lstStyle/>
        <a:p>
          <a:endParaRPr lang="en-US"/>
        </a:p>
      </dgm:t>
    </dgm:pt>
    <dgm:pt modelId="{794F1EAF-C9C9-684E-BA57-5579C10F79B9}" type="parTrans" cxnId="{E637871D-E190-3E4D-8522-CA80C63C3140}">
      <dgm:prSet/>
      <dgm:spPr/>
      <dgm:t>
        <a:bodyPr/>
        <a:lstStyle/>
        <a:p>
          <a:endParaRPr lang="en-US"/>
        </a:p>
      </dgm:t>
    </dgm:pt>
    <dgm:pt modelId="{70933546-7A99-CE48-A2E3-9A2696BCABC2}">
      <dgm:prSet custT="1"/>
      <dgm:spPr>
        <a:ln>
          <a:noFill/>
        </a:ln>
      </dgm:spPr>
      <dgm:t>
        <a:bodyPr/>
        <a:lstStyle/>
        <a:p>
          <a:pPr rtl="0"/>
          <a:r>
            <a:rPr lang="en-US" sz="1600" b="1" dirty="0"/>
            <a:t>Quality Improvement Plans</a:t>
          </a:r>
        </a:p>
      </dgm:t>
    </dgm:pt>
    <dgm:pt modelId="{F5A27F53-A65E-2444-8C0D-2A56B07BD7F5}" type="parTrans" cxnId="{305C2893-99E8-3841-8A0C-38DC6B99F7B8}">
      <dgm:prSet/>
      <dgm:spPr/>
      <dgm:t>
        <a:bodyPr/>
        <a:lstStyle/>
        <a:p>
          <a:endParaRPr lang="en-US"/>
        </a:p>
      </dgm:t>
    </dgm:pt>
    <dgm:pt modelId="{CACF5E78-92C8-9A41-9FE6-F4B9BA306695}" type="sibTrans" cxnId="{305C2893-99E8-3841-8A0C-38DC6B99F7B8}">
      <dgm:prSet/>
      <dgm:spPr/>
      <dgm:t>
        <a:bodyPr/>
        <a:lstStyle/>
        <a:p>
          <a:endParaRPr lang="en-US"/>
        </a:p>
      </dgm:t>
    </dgm:pt>
    <dgm:pt modelId="{9A07692B-49B6-1340-AF25-A8FEB2291BBA}">
      <dgm:prSet/>
      <dgm:spPr>
        <a:ln>
          <a:noFill/>
        </a:ln>
      </dgm:spPr>
      <dgm:t>
        <a:bodyPr/>
        <a:lstStyle/>
        <a:p>
          <a:pPr rtl="0"/>
          <a:r>
            <a:rPr lang="en-US" b="1" dirty="0"/>
            <a:t>Incentives</a:t>
          </a:r>
          <a:endParaRPr lang="en-US" dirty="0"/>
        </a:p>
      </dgm:t>
    </dgm:pt>
    <dgm:pt modelId="{CD874FFC-9077-A148-ADA2-2CE7995323C4}" type="parTrans" cxnId="{78354FF5-49F1-F947-9D4D-BF3ACCF63BD7}">
      <dgm:prSet/>
      <dgm:spPr/>
      <dgm:t>
        <a:bodyPr/>
        <a:lstStyle/>
        <a:p>
          <a:endParaRPr lang="en-US"/>
        </a:p>
      </dgm:t>
    </dgm:pt>
    <dgm:pt modelId="{D3F126C2-3596-384E-A1F5-7364C7C66E84}" type="sibTrans" cxnId="{78354FF5-49F1-F947-9D4D-BF3ACCF63BD7}">
      <dgm:prSet/>
      <dgm:spPr/>
      <dgm:t>
        <a:bodyPr/>
        <a:lstStyle/>
        <a:p>
          <a:endParaRPr lang="en-US"/>
        </a:p>
      </dgm:t>
    </dgm:pt>
    <dgm:pt modelId="{C94B0F82-38CF-CB49-AF6F-DE9C597D4647}">
      <dgm:prSet/>
      <dgm:spPr>
        <a:ln>
          <a:noFill/>
        </a:ln>
      </dgm:spPr>
      <dgm:t>
        <a:bodyPr/>
        <a:lstStyle/>
        <a:p>
          <a:pPr rtl="0"/>
          <a:r>
            <a:rPr lang="en-US" b="1" dirty="0"/>
            <a:t>Portfolio System of Documentation</a:t>
          </a:r>
          <a:endParaRPr lang="en-US" dirty="0"/>
        </a:p>
      </dgm:t>
    </dgm:pt>
    <dgm:pt modelId="{06A08E5F-5095-2548-849E-01C89331150E}" type="parTrans" cxnId="{03B48F46-D483-F74F-B6BE-2BB7829AB58E}">
      <dgm:prSet/>
      <dgm:spPr/>
      <dgm:t>
        <a:bodyPr/>
        <a:lstStyle/>
        <a:p>
          <a:endParaRPr lang="en-US"/>
        </a:p>
      </dgm:t>
    </dgm:pt>
    <dgm:pt modelId="{FC7B01B0-53E6-6B43-A2CA-32ED86D3AA13}" type="sibTrans" cxnId="{03B48F46-D483-F74F-B6BE-2BB7829AB58E}">
      <dgm:prSet/>
      <dgm:spPr/>
      <dgm:t>
        <a:bodyPr/>
        <a:lstStyle/>
        <a:p>
          <a:endParaRPr lang="en-US"/>
        </a:p>
      </dgm:t>
    </dgm:pt>
    <dgm:pt modelId="{112BF342-FFBB-FC42-BCD2-AF7DEC1E6FD1}">
      <dgm:prSet custT="1"/>
      <dgm:spPr>
        <a:ln>
          <a:noFill/>
        </a:ln>
      </dgm:spPr>
      <dgm:t>
        <a:bodyPr/>
        <a:lstStyle/>
        <a:p>
          <a:pPr rtl="0"/>
          <a:r>
            <a:rPr lang="en-US" sz="1600" b="1" dirty="0"/>
            <a:t>Supports</a:t>
          </a:r>
        </a:p>
      </dgm:t>
    </dgm:pt>
    <dgm:pt modelId="{B9CB324B-A946-F644-A0D2-C1EE5C425E21}" type="parTrans" cxnId="{212CCF15-5143-AD4D-828B-EEA06CEDEEC9}">
      <dgm:prSet/>
      <dgm:spPr/>
      <dgm:t>
        <a:bodyPr/>
        <a:lstStyle/>
        <a:p>
          <a:endParaRPr lang="en-US"/>
        </a:p>
      </dgm:t>
    </dgm:pt>
    <dgm:pt modelId="{7C665896-16A0-0042-8422-B6B610B05274}" type="sibTrans" cxnId="{212CCF15-5143-AD4D-828B-EEA06CEDEEC9}">
      <dgm:prSet/>
      <dgm:spPr/>
      <dgm:t>
        <a:bodyPr/>
        <a:lstStyle/>
        <a:p>
          <a:endParaRPr lang="en-US"/>
        </a:p>
      </dgm:t>
    </dgm:pt>
    <dgm:pt modelId="{E8736881-879D-564F-B8DF-1F22CE5269A1}">
      <dgm:prSet custT="1"/>
      <dgm:spPr>
        <a:ln>
          <a:noFill/>
        </a:ln>
      </dgm:spPr>
      <dgm:t>
        <a:bodyPr/>
        <a:lstStyle/>
        <a:p>
          <a:pPr rtl="0"/>
          <a:r>
            <a:rPr lang="en-US" sz="1800" b="1" dirty="0"/>
            <a:t> </a:t>
          </a:r>
          <a:r>
            <a:rPr lang="en-US" sz="1600" b="1" dirty="0"/>
            <a:t>Self- Assessments</a:t>
          </a:r>
        </a:p>
      </dgm:t>
    </dgm:pt>
    <dgm:pt modelId="{C421BFD7-7DCE-334A-8821-7BA206A85CEA}" type="parTrans" cxnId="{C203AC4B-F0C3-E64E-803A-14B7AEC19754}">
      <dgm:prSet/>
      <dgm:spPr/>
      <dgm:t>
        <a:bodyPr/>
        <a:lstStyle/>
        <a:p>
          <a:endParaRPr lang="en-US"/>
        </a:p>
      </dgm:t>
    </dgm:pt>
    <dgm:pt modelId="{CC0B9B88-6DC8-014F-84E5-B23D6A6F6BF9}" type="sibTrans" cxnId="{C203AC4B-F0C3-E64E-803A-14B7AEC19754}">
      <dgm:prSet/>
      <dgm:spPr/>
      <dgm:t>
        <a:bodyPr/>
        <a:lstStyle/>
        <a:p>
          <a:endParaRPr lang="en-US"/>
        </a:p>
      </dgm:t>
    </dgm:pt>
    <dgm:pt modelId="{A1CA9D51-A462-374E-B822-D1A69B6F31BA}" type="pres">
      <dgm:prSet presAssocID="{B3C1320D-9D4D-D24D-B27E-A9BF9A047AF3}" presName="Name0" presStyleCnt="0">
        <dgm:presLayoutVars>
          <dgm:chMax val="3"/>
          <dgm:chPref val="1"/>
          <dgm:dir/>
          <dgm:animLvl val="lvl"/>
          <dgm:resizeHandles/>
        </dgm:presLayoutVars>
      </dgm:prSet>
      <dgm:spPr/>
    </dgm:pt>
    <dgm:pt modelId="{D20EF45C-90B2-8D49-BA75-010F44986980}" type="pres">
      <dgm:prSet presAssocID="{B3C1320D-9D4D-D24D-B27E-A9BF9A047AF3}" presName="outerBox" presStyleCnt="0"/>
      <dgm:spPr/>
    </dgm:pt>
    <dgm:pt modelId="{FCA39D9D-5480-BD4F-AC64-5C68C8F3FAF5}" type="pres">
      <dgm:prSet presAssocID="{B3C1320D-9D4D-D24D-B27E-A9BF9A047AF3}" presName="outerBoxParent" presStyleLbl="node1" presStyleIdx="0" presStyleCnt="3" custLinFactNeighborX="156"/>
      <dgm:spPr/>
    </dgm:pt>
    <dgm:pt modelId="{1DAD54D1-BCD6-E940-BC13-01F698EDB59C}" type="pres">
      <dgm:prSet presAssocID="{B3C1320D-9D4D-D24D-B27E-A9BF9A047AF3}" presName="outerBoxChildren" presStyleCnt="0"/>
      <dgm:spPr/>
    </dgm:pt>
    <dgm:pt modelId="{4B103874-9444-334D-9E41-DFD730CAE095}" type="pres">
      <dgm:prSet presAssocID="{B0211001-A7DF-D54E-B6F8-810A352A70A4}" presName="oChild" presStyleLbl="fgAcc1" presStyleIdx="0" presStyleCnt="8">
        <dgm:presLayoutVars>
          <dgm:bulletEnabled val="1"/>
        </dgm:presLayoutVars>
      </dgm:prSet>
      <dgm:spPr/>
    </dgm:pt>
    <dgm:pt modelId="{0AAB3BD2-FB50-1F40-B208-D14036FEA8B7}" type="pres">
      <dgm:prSet presAssocID="{A573490B-3048-EB45-8DFA-A19E9CB25D4C}" presName="outerSibTrans" presStyleCnt="0"/>
      <dgm:spPr/>
    </dgm:pt>
    <dgm:pt modelId="{6DD2910B-E197-F74A-A678-91B0E4EF6E39}" type="pres">
      <dgm:prSet presAssocID="{D4C186A5-4FC1-2147-9EC6-44CAC4D7EA7D}" presName="oChild" presStyleLbl="fgAcc1" presStyleIdx="1" presStyleCnt="8">
        <dgm:presLayoutVars>
          <dgm:bulletEnabled val="1"/>
        </dgm:presLayoutVars>
      </dgm:prSet>
      <dgm:spPr/>
    </dgm:pt>
    <dgm:pt modelId="{8B9A55D8-F151-C043-8FC8-33BB0370F953}" type="pres">
      <dgm:prSet presAssocID="{0B7F7409-517F-E441-B5E2-79AE3AAE857B}" presName="outerSibTrans" presStyleCnt="0"/>
      <dgm:spPr/>
    </dgm:pt>
    <dgm:pt modelId="{16AF5E99-2E74-D14D-9165-8B2F9E828140}" type="pres">
      <dgm:prSet presAssocID="{B4893676-6F18-9446-AC9C-CEF65372B070}" presName="oChild" presStyleLbl="fgAcc1" presStyleIdx="2" presStyleCnt="8">
        <dgm:presLayoutVars>
          <dgm:bulletEnabled val="1"/>
        </dgm:presLayoutVars>
      </dgm:prSet>
      <dgm:spPr/>
    </dgm:pt>
    <dgm:pt modelId="{C1957902-B6BA-C547-A785-EEFFC9B6196D}" type="pres">
      <dgm:prSet presAssocID="{B3C1320D-9D4D-D24D-B27E-A9BF9A047AF3}" presName="middleBox" presStyleCnt="0"/>
      <dgm:spPr/>
    </dgm:pt>
    <dgm:pt modelId="{39983BCD-0B8B-C24D-8FF8-0439ED5E3844}" type="pres">
      <dgm:prSet presAssocID="{B3C1320D-9D4D-D24D-B27E-A9BF9A047AF3}" presName="middleBoxParent" presStyleLbl="node1" presStyleIdx="1" presStyleCnt="3"/>
      <dgm:spPr/>
    </dgm:pt>
    <dgm:pt modelId="{EDF412A1-01B4-FA43-A940-20ABE82D9086}" type="pres">
      <dgm:prSet presAssocID="{B3C1320D-9D4D-D24D-B27E-A9BF9A047AF3}" presName="middleBoxChildren" presStyleCnt="0"/>
      <dgm:spPr/>
    </dgm:pt>
    <dgm:pt modelId="{EB5CCB94-8F57-DE46-882B-A1EDB5D15D1E}" type="pres">
      <dgm:prSet presAssocID="{70933546-7A99-CE48-A2E3-9A2696BCABC2}" presName="mChild" presStyleLbl="fgAcc1" presStyleIdx="3" presStyleCnt="8" custScaleX="117607" custScaleY="114296">
        <dgm:presLayoutVars>
          <dgm:bulletEnabled val="1"/>
        </dgm:presLayoutVars>
      </dgm:prSet>
      <dgm:spPr/>
    </dgm:pt>
    <dgm:pt modelId="{DDD083BF-BE54-9B49-B156-72BD08D10476}" type="pres">
      <dgm:prSet presAssocID="{CACF5E78-92C8-9A41-9FE6-F4B9BA306695}" presName="middleSibTrans" presStyleCnt="0"/>
      <dgm:spPr/>
    </dgm:pt>
    <dgm:pt modelId="{4F005B06-5EA0-8641-95EA-7527AFED6AA7}" type="pres">
      <dgm:prSet presAssocID="{E8736881-879D-564F-B8DF-1F22CE5269A1}" presName="mChild" presStyleLbl="fgAcc1" presStyleIdx="4" presStyleCnt="8" custScaleX="114777" custScaleY="91092" custLinFactNeighborY="-30854">
        <dgm:presLayoutVars>
          <dgm:bulletEnabled val="1"/>
        </dgm:presLayoutVars>
      </dgm:prSet>
      <dgm:spPr/>
    </dgm:pt>
    <dgm:pt modelId="{493112C1-B7D5-7742-8B94-C002AF5F9E43}" type="pres">
      <dgm:prSet presAssocID="{CC0B9B88-6DC8-014F-84E5-B23D6A6F6BF9}" presName="middleSibTrans" presStyleCnt="0"/>
      <dgm:spPr/>
    </dgm:pt>
    <dgm:pt modelId="{C1EC5BB0-D12B-C544-8F28-255ED2D24E15}" type="pres">
      <dgm:prSet presAssocID="{112BF342-FFBB-FC42-BCD2-AF7DEC1E6FD1}" presName="mChild" presStyleLbl="fgAcc1" presStyleIdx="5" presStyleCnt="8" custScaleX="117311" custScaleY="98486" custLinFactNeighborX="832" custLinFactNeighborY="-35262">
        <dgm:presLayoutVars>
          <dgm:bulletEnabled val="1"/>
        </dgm:presLayoutVars>
      </dgm:prSet>
      <dgm:spPr/>
    </dgm:pt>
    <dgm:pt modelId="{7222EF62-D530-714B-90FC-21215209A4EE}" type="pres">
      <dgm:prSet presAssocID="{B3C1320D-9D4D-D24D-B27E-A9BF9A047AF3}" presName="centerBox" presStyleCnt="0"/>
      <dgm:spPr/>
    </dgm:pt>
    <dgm:pt modelId="{642C5C40-1174-6D41-B990-D00C2BA7930D}" type="pres">
      <dgm:prSet presAssocID="{B3C1320D-9D4D-D24D-B27E-A9BF9A047AF3}" presName="centerBoxParent" presStyleLbl="node1" presStyleIdx="2" presStyleCnt="3"/>
      <dgm:spPr/>
    </dgm:pt>
    <dgm:pt modelId="{18C375C0-406F-A343-BDC5-6A5F4AFBD61C}" type="pres">
      <dgm:prSet presAssocID="{B3C1320D-9D4D-D24D-B27E-A9BF9A047AF3}" presName="centerBoxChildren" presStyleCnt="0"/>
      <dgm:spPr/>
    </dgm:pt>
    <dgm:pt modelId="{DC622902-6A83-2043-AF87-7A39F86A0603}" type="pres">
      <dgm:prSet presAssocID="{C94B0F82-38CF-CB49-AF6F-DE9C597D4647}" presName="cChild" presStyleLbl="fgAcc1" presStyleIdx="6" presStyleCnt="8">
        <dgm:presLayoutVars>
          <dgm:bulletEnabled val="1"/>
        </dgm:presLayoutVars>
      </dgm:prSet>
      <dgm:spPr/>
    </dgm:pt>
    <dgm:pt modelId="{3BA245E0-CEBF-184D-A48D-D4C0F3401A3D}" type="pres">
      <dgm:prSet presAssocID="{FC7B01B0-53E6-6B43-A2CA-32ED86D3AA13}" presName="centerSibTrans" presStyleCnt="0"/>
      <dgm:spPr/>
    </dgm:pt>
    <dgm:pt modelId="{312F5D17-51E7-AA46-9DA3-72DB3D3FBDAF}" type="pres">
      <dgm:prSet presAssocID="{9A07692B-49B6-1340-AF25-A8FEB2291BBA}" presName="cChild" presStyleLbl="fgAcc1" presStyleIdx="7" presStyleCnt="8">
        <dgm:presLayoutVars>
          <dgm:bulletEnabled val="1"/>
        </dgm:presLayoutVars>
      </dgm:prSet>
      <dgm:spPr/>
    </dgm:pt>
  </dgm:ptLst>
  <dgm:cxnLst>
    <dgm:cxn modelId="{212CCF15-5143-AD4D-828B-EEA06CEDEEC9}" srcId="{AE25852D-12E3-BD4C-B8C2-851F4A690DC2}" destId="{112BF342-FFBB-FC42-BCD2-AF7DEC1E6FD1}" srcOrd="2" destOrd="0" parTransId="{B9CB324B-A946-F644-A0D2-C1EE5C425E21}" sibTransId="{7C665896-16A0-0042-8422-B6B610B05274}"/>
    <dgm:cxn modelId="{04054E19-8E14-834B-B561-034B2E21CC35}" type="presOf" srcId="{D4C186A5-4FC1-2147-9EC6-44CAC4D7EA7D}" destId="{6DD2910B-E197-F74A-A678-91B0E4EF6E39}" srcOrd="0" destOrd="0" presId="urn:microsoft.com/office/officeart/2005/8/layout/target2"/>
    <dgm:cxn modelId="{E637871D-E190-3E4D-8522-CA80C63C3140}" srcId="{B3C1320D-9D4D-D24D-B27E-A9BF9A047AF3}" destId="{F84E94E8-F3FF-D945-955B-102E89DF9868}" srcOrd="0" destOrd="0" parTransId="{794F1EAF-C9C9-684E-BA57-5579C10F79B9}" sibTransId="{BEE6F7A6-D9B3-6F4C-8993-55D0652A8416}"/>
    <dgm:cxn modelId="{FD2C5E28-ABF0-134A-B702-74185FBACD32}" srcId="{B3C1320D-9D4D-D24D-B27E-A9BF9A047AF3}" destId="{AE25852D-12E3-BD4C-B8C2-851F4A690DC2}" srcOrd="1" destOrd="0" parTransId="{7B3AF740-1684-894B-A2C0-E24AF182CFCA}" sibTransId="{9EFA75F9-6E16-CE40-9787-8E88F8582C4B}"/>
    <dgm:cxn modelId="{03B48F46-D483-F74F-B6BE-2BB7829AB58E}" srcId="{834FCB22-51BA-B54A-B97D-CEE4285145E0}" destId="{C94B0F82-38CF-CB49-AF6F-DE9C597D4647}" srcOrd="0" destOrd="0" parTransId="{06A08E5F-5095-2548-849E-01C89331150E}" sibTransId="{FC7B01B0-53E6-6B43-A2CA-32ED86D3AA13}"/>
    <dgm:cxn modelId="{422FAE68-A722-1B4F-8641-5A523EAFEB24}" type="presOf" srcId="{834FCB22-51BA-B54A-B97D-CEE4285145E0}" destId="{642C5C40-1174-6D41-B990-D00C2BA7930D}" srcOrd="0" destOrd="0" presId="urn:microsoft.com/office/officeart/2005/8/layout/target2"/>
    <dgm:cxn modelId="{C203AC4B-F0C3-E64E-803A-14B7AEC19754}" srcId="{AE25852D-12E3-BD4C-B8C2-851F4A690DC2}" destId="{E8736881-879D-564F-B8DF-1F22CE5269A1}" srcOrd="1" destOrd="0" parTransId="{C421BFD7-7DCE-334A-8821-7BA206A85CEA}" sibTransId="{CC0B9B88-6DC8-014F-84E5-B23D6A6F6BF9}"/>
    <dgm:cxn modelId="{1D148D54-76A1-E147-BDF4-B0A0D893AFB3}" srcId="{F84E94E8-F3FF-D945-955B-102E89DF9868}" destId="{B4893676-6F18-9446-AC9C-CEF65372B070}" srcOrd="2" destOrd="0" parTransId="{AF395138-F23C-DD4D-8676-5BF1188DA110}" sibTransId="{6B374800-56C3-604C-A0EA-A6D3F6F07AF2}"/>
    <dgm:cxn modelId="{B17B8C80-727A-2A4A-9ED3-E8CAC7987710}" type="presOf" srcId="{112BF342-FFBB-FC42-BCD2-AF7DEC1E6FD1}" destId="{C1EC5BB0-D12B-C544-8F28-255ED2D24E15}" srcOrd="0" destOrd="0" presId="urn:microsoft.com/office/officeart/2005/8/layout/target2"/>
    <dgm:cxn modelId="{FBB42C83-6EF5-5F42-AD75-58B87CA7AE88}" type="presOf" srcId="{B4893676-6F18-9446-AC9C-CEF65372B070}" destId="{16AF5E99-2E74-D14D-9165-8B2F9E828140}" srcOrd="0" destOrd="0" presId="urn:microsoft.com/office/officeart/2005/8/layout/target2"/>
    <dgm:cxn modelId="{46D9ED86-9B7A-7843-8E4E-4D2A4DC8D186}" type="presOf" srcId="{B3C1320D-9D4D-D24D-B27E-A9BF9A047AF3}" destId="{A1CA9D51-A462-374E-B822-D1A69B6F31BA}" srcOrd="0" destOrd="0" presId="urn:microsoft.com/office/officeart/2005/8/layout/target2"/>
    <dgm:cxn modelId="{EEDFC58E-C6A6-9A4F-A1DA-DF51300639F7}" type="presOf" srcId="{E8736881-879D-564F-B8DF-1F22CE5269A1}" destId="{4F005B06-5EA0-8641-95EA-7527AFED6AA7}" srcOrd="0" destOrd="0" presId="urn:microsoft.com/office/officeart/2005/8/layout/target2"/>
    <dgm:cxn modelId="{305C2893-99E8-3841-8A0C-38DC6B99F7B8}" srcId="{AE25852D-12E3-BD4C-B8C2-851F4A690DC2}" destId="{70933546-7A99-CE48-A2E3-9A2696BCABC2}" srcOrd="0" destOrd="0" parTransId="{F5A27F53-A65E-2444-8C0D-2A56B07BD7F5}" sibTransId="{CACF5E78-92C8-9A41-9FE6-F4B9BA306695}"/>
    <dgm:cxn modelId="{FBD14CA5-BA2D-3D4B-AC00-D5E975B889AE}" type="presOf" srcId="{F84E94E8-F3FF-D945-955B-102E89DF9868}" destId="{FCA39D9D-5480-BD4F-AC64-5C68C8F3FAF5}" srcOrd="0" destOrd="0" presId="urn:microsoft.com/office/officeart/2005/8/layout/target2"/>
    <dgm:cxn modelId="{7C5935AD-8622-ED48-B8C8-9ACB1A397E3D}" type="presOf" srcId="{B0211001-A7DF-D54E-B6F8-810A352A70A4}" destId="{4B103874-9444-334D-9E41-DFD730CAE095}" srcOrd="0" destOrd="0" presId="urn:microsoft.com/office/officeart/2005/8/layout/target2"/>
    <dgm:cxn modelId="{1AA0C7B6-7AB1-5144-8FA2-6BAFCE70C591}" srcId="{B3C1320D-9D4D-D24D-B27E-A9BF9A047AF3}" destId="{834FCB22-51BA-B54A-B97D-CEE4285145E0}" srcOrd="2" destOrd="0" parTransId="{3D290662-CEF1-B445-9BD3-8CEFD10FC992}" sibTransId="{C635BAF8-9FC8-754F-9AF8-45F05C5E323E}"/>
    <dgm:cxn modelId="{313A2BCE-059F-DF4E-BF0F-0E71AD6E6B67}" type="presOf" srcId="{9A07692B-49B6-1340-AF25-A8FEB2291BBA}" destId="{312F5D17-51E7-AA46-9DA3-72DB3D3FBDAF}" srcOrd="0" destOrd="0" presId="urn:microsoft.com/office/officeart/2005/8/layout/target2"/>
    <dgm:cxn modelId="{1A3E46DD-9DA7-D844-907A-ADF6DA887FB3}" srcId="{F84E94E8-F3FF-D945-955B-102E89DF9868}" destId="{B0211001-A7DF-D54E-B6F8-810A352A70A4}" srcOrd="0" destOrd="0" parTransId="{E0E0B250-B550-B74C-95F9-D917336E04B2}" sibTransId="{A573490B-3048-EB45-8DFA-A19E9CB25D4C}"/>
    <dgm:cxn modelId="{B33C12E6-01D1-9F45-8DB6-B5C06D365D44}" type="presOf" srcId="{70933546-7A99-CE48-A2E3-9A2696BCABC2}" destId="{EB5CCB94-8F57-DE46-882B-A1EDB5D15D1E}" srcOrd="0" destOrd="0" presId="urn:microsoft.com/office/officeart/2005/8/layout/target2"/>
    <dgm:cxn modelId="{22BC6BEA-E692-5042-AED5-9CB2D6E7A4F2}" type="presOf" srcId="{C94B0F82-38CF-CB49-AF6F-DE9C597D4647}" destId="{DC622902-6A83-2043-AF87-7A39F86A0603}" srcOrd="0" destOrd="0" presId="urn:microsoft.com/office/officeart/2005/8/layout/target2"/>
    <dgm:cxn modelId="{78354FF5-49F1-F947-9D4D-BF3ACCF63BD7}" srcId="{834FCB22-51BA-B54A-B97D-CEE4285145E0}" destId="{9A07692B-49B6-1340-AF25-A8FEB2291BBA}" srcOrd="1" destOrd="0" parTransId="{CD874FFC-9077-A148-ADA2-2CE7995323C4}" sibTransId="{D3F126C2-3596-384E-A1F5-7364C7C66E84}"/>
    <dgm:cxn modelId="{A85553F9-4F12-4346-8EE5-19670A4DE0BD}" type="presOf" srcId="{AE25852D-12E3-BD4C-B8C2-851F4A690DC2}" destId="{39983BCD-0B8B-C24D-8FF8-0439ED5E3844}" srcOrd="0" destOrd="0" presId="urn:microsoft.com/office/officeart/2005/8/layout/target2"/>
    <dgm:cxn modelId="{69F3D9FC-0CC4-CA43-A447-1ED30ED57B2A}" srcId="{F84E94E8-F3FF-D945-955B-102E89DF9868}" destId="{D4C186A5-4FC1-2147-9EC6-44CAC4D7EA7D}" srcOrd="1" destOrd="0" parTransId="{128C895F-AE8C-CD48-B33B-E36E9CADE3B1}" sibTransId="{0B7F7409-517F-E441-B5E2-79AE3AAE857B}"/>
    <dgm:cxn modelId="{A0217B16-9004-F843-8E70-D1BC6594034B}" type="presParOf" srcId="{A1CA9D51-A462-374E-B822-D1A69B6F31BA}" destId="{D20EF45C-90B2-8D49-BA75-010F44986980}" srcOrd="0" destOrd="0" presId="urn:microsoft.com/office/officeart/2005/8/layout/target2"/>
    <dgm:cxn modelId="{686DDB98-E71B-A24F-8B2E-A3A1E23AC30D}" type="presParOf" srcId="{D20EF45C-90B2-8D49-BA75-010F44986980}" destId="{FCA39D9D-5480-BD4F-AC64-5C68C8F3FAF5}" srcOrd="0" destOrd="0" presId="urn:microsoft.com/office/officeart/2005/8/layout/target2"/>
    <dgm:cxn modelId="{C1C2EC53-7190-664F-82AF-C82EF68C2A52}" type="presParOf" srcId="{D20EF45C-90B2-8D49-BA75-010F44986980}" destId="{1DAD54D1-BCD6-E940-BC13-01F698EDB59C}" srcOrd="1" destOrd="0" presId="urn:microsoft.com/office/officeart/2005/8/layout/target2"/>
    <dgm:cxn modelId="{65183992-6983-7B49-B824-5757E6744296}" type="presParOf" srcId="{1DAD54D1-BCD6-E940-BC13-01F698EDB59C}" destId="{4B103874-9444-334D-9E41-DFD730CAE095}" srcOrd="0" destOrd="0" presId="urn:microsoft.com/office/officeart/2005/8/layout/target2"/>
    <dgm:cxn modelId="{42AB426B-5F04-CD49-BBF8-F8F632A3A8E6}" type="presParOf" srcId="{1DAD54D1-BCD6-E940-BC13-01F698EDB59C}" destId="{0AAB3BD2-FB50-1F40-B208-D14036FEA8B7}" srcOrd="1" destOrd="0" presId="urn:microsoft.com/office/officeart/2005/8/layout/target2"/>
    <dgm:cxn modelId="{5F10BD34-3CF9-DA4D-9D41-C199976C7EBF}" type="presParOf" srcId="{1DAD54D1-BCD6-E940-BC13-01F698EDB59C}" destId="{6DD2910B-E197-F74A-A678-91B0E4EF6E39}" srcOrd="2" destOrd="0" presId="urn:microsoft.com/office/officeart/2005/8/layout/target2"/>
    <dgm:cxn modelId="{864252CC-299B-284E-A6FA-1660A0D00AF5}" type="presParOf" srcId="{1DAD54D1-BCD6-E940-BC13-01F698EDB59C}" destId="{8B9A55D8-F151-C043-8FC8-33BB0370F953}" srcOrd="3" destOrd="0" presId="urn:microsoft.com/office/officeart/2005/8/layout/target2"/>
    <dgm:cxn modelId="{BFEBA2FE-1E38-D744-A036-983E1C26B912}" type="presParOf" srcId="{1DAD54D1-BCD6-E940-BC13-01F698EDB59C}" destId="{16AF5E99-2E74-D14D-9165-8B2F9E828140}" srcOrd="4" destOrd="0" presId="urn:microsoft.com/office/officeart/2005/8/layout/target2"/>
    <dgm:cxn modelId="{D86EC765-C34E-2343-BD64-672FBA5460CE}" type="presParOf" srcId="{A1CA9D51-A462-374E-B822-D1A69B6F31BA}" destId="{C1957902-B6BA-C547-A785-EEFFC9B6196D}" srcOrd="1" destOrd="0" presId="urn:microsoft.com/office/officeart/2005/8/layout/target2"/>
    <dgm:cxn modelId="{1DE8F1EA-7A38-B343-9B34-2527F1B5F300}" type="presParOf" srcId="{C1957902-B6BA-C547-A785-EEFFC9B6196D}" destId="{39983BCD-0B8B-C24D-8FF8-0439ED5E3844}" srcOrd="0" destOrd="0" presId="urn:microsoft.com/office/officeart/2005/8/layout/target2"/>
    <dgm:cxn modelId="{437F4607-3419-7649-A9AD-6D9867BA610E}" type="presParOf" srcId="{C1957902-B6BA-C547-A785-EEFFC9B6196D}" destId="{EDF412A1-01B4-FA43-A940-20ABE82D9086}" srcOrd="1" destOrd="0" presId="urn:microsoft.com/office/officeart/2005/8/layout/target2"/>
    <dgm:cxn modelId="{84641DF3-75DF-0D40-A017-071314EA4D45}" type="presParOf" srcId="{EDF412A1-01B4-FA43-A940-20ABE82D9086}" destId="{EB5CCB94-8F57-DE46-882B-A1EDB5D15D1E}" srcOrd="0" destOrd="0" presId="urn:microsoft.com/office/officeart/2005/8/layout/target2"/>
    <dgm:cxn modelId="{5C5EBFE2-898B-C644-8002-724100486004}" type="presParOf" srcId="{EDF412A1-01B4-FA43-A940-20ABE82D9086}" destId="{DDD083BF-BE54-9B49-B156-72BD08D10476}" srcOrd="1" destOrd="0" presId="urn:microsoft.com/office/officeart/2005/8/layout/target2"/>
    <dgm:cxn modelId="{B1178137-88F4-8A42-8DAC-5A1C27BFC06C}" type="presParOf" srcId="{EDF412A1-01B4-FA43-A940-20ABE82D9086}" destId="{4F005B06-5EA0-8641-95EA-7527AFED6AA7}" srcOrd="2" destOrd="0" presId="urn:microsoft.com/office/officeart/2005/8/layout/target2"/>
    <dgm:cxn modelId="{C20120B3-4563-B24F-B7EB-52DFB336EDAE}" type="presParOf" srcId="{EDF412A1-01B4-FA43-A940-20ABE82D9086}" destId="{493112C1-B7D5-7742-8B94-C002AF5F9E43}" srcOrd="3" destOrd="0" presId="urn:microsoft.com/office/officeart/2005/8/layout/target2"/>
    <dgm:cxn modelId="{2C8D4700-E960-6240-9D36-DC225DA5190E}" type="presParOf" srcId="{EDF412A1-01B4-FA43-A940-20ABE82D9086}" destId="{C1EC5BB0-D12B-C544-8F28-255ED2D24E15}" srcOrd="4" destOrd="0" presId="urn:microsoft.com/office/officeart/2005/8/layout/target2"/>
    <dgm:cxn modelId="{B3B72019-FC8A-C54C-9CB3-8F4C6B92D577}" type="presParOf" srcId="{A1CA9D51-A462-374E-B822-D1A69B6F31BA}" destId="{7222EF62-D530-714B-90FC-21215209A4EE}" srcOrd="2" destOrd="0" presId="urn:microsoft.com/office/officeart/2005/8/layout/target2"/>
    <dgm:cxn modelId="{B77F830F-7630-4E4D-84EB-DA86A1740548}" type="presParOf" srcId="{7222EF62-D530-714B-90FC-21215209A4EE}" destId="{642C5C40-1174-6D41-B990-D00C2BA7930D}" srcOrd="0" destOrd="0" presId="urn:microsoft.com/office/officeart/2005/8/layout/target2"/>
    <dgm:cxn modelId="{0AD0CD1B-7216-0A45-A0F1-295458035D55}" type="presParOf" srcId="{7222EF62-D530-714B-90FC-21215209A4EE}" destId="{18C375C0-406F-A343-BDC5-6A5F4AFBD61C}" srcOrd="1" destOrd="0" presId="urn:microsoft.com/office/officeart/2005/8/layout/target2"/>
    <dgm:cxn modelId="{7AEA30B8-AFB3-6D4A-9E4D-04FB1376A719}" type="presParOf" srcId="{18C375C0-406F-A343-BDC5-6A5F4AFBD61C}" destId="{DC622902-6A83-2043-AF87-7A39F86A0603}" srcOrd="0" destOrd="0" presId="urn:microsoft.com/office/officeart/2005/8/layout/target2"/>
    <dgm:cxn modelId="{50957EC8-3E1C-D146-95F9-D222D9E82484}" type="presParOf" srcId="{18C375C0-406F-A343-BDC5-6A5F4AFBD61C}" destId="{3BA245E0-CEBF-184D-A48D-D4C0F3401A3D}" srcOrd="1" destOrd="0" presId="urn:microsoft.com/office/officeart/2005/8/layout/target2"/>
    <dgm:cxn modelId="{5C22CE14-88ED-2A4F-A2BB-21B858458D85}" type="presParOf" srcId="{18C375C0-406F-A343-BDC5-6A5F4AFBD61C}" destId="{312F5D17-51E7-AA46-9DA3-72DB3D3FBDAF}"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271B27-25EF-EF43-8871-0F356A1B5E43}" type="doc">
      <dgm:prSet loTypeId="urn:microsoft.com/office/officeart/2005/8/layout/vList5" loCatId="" qsTypeId="urn:microsoft.com/office/officeart/2005/8/quickstyle/simple4" qsCatId="simple" csTypeId="urn:microsoft.com/office/officeart/2005/8/colors/colorful1" csCatId="colorful" phldr="1"/>
      <dgm:spPr/>
      <dgm:t>
        <a:bodyPr/>
        <a:lstStyle/>
        <a:p>
          <a:endParaRPr lang="en-US"/>
        </a:p>
      </dgm:t>
    </dgm:pt>
    <dgm:pt modelId="{D715BB17-1654-6E40-A04A-C8A92CCDFBC8}">
      <dgm:prSet phldrT="[Text]"/>
      <dgm:spPr>
        <a:solidFill>
          <a:srgbClr val="99D5D2"/>
        </a:solidFill>
      </dgm:spPr>
      <dgm:t>
        <a:bodyPr/>
        <a:lstStyle/>
        <a:p>
          <a:r>
            <a:rPr lang="en-US" dirty="0"/>
            <a:t>Domains</a:t>
          </a:r>
        </a:p>
      </dgm:t>
    </dgm:pt>
    <dgm:pt modelId="{D3C8EDC0-FC58-2742-B445-51DA5D995E3F}" type="parTrans" cxnId="{D6D52A10-EA1A-904D-938E-AB64A6206741}">
      <dgm:prSet/>
      <dgm:spPr/>
      <dgm:t>
        <a:bodyPr/>
        <a:lstStyle/>
        <a:p>
          <a:endParaRPr lang="en-US"/>
        </a:p>
      </dgm:t>
    </dgm:pt>
    <dgm:pt modelId="{2E4BF7F3-2A47-E14B-B9C3-54C461C613A2}" type="sibTrans" cxnId="{D6D52A10-EA1A-904D-938E-AB64A6206741}">
      <dgm:prSet/>
      <dgm:spPr/>
      <dgm:t>
        <a:bodyPr/>
        <a:lstStyle/>
        <a:p>
          <a:endParaRPr lang="en-US"/>
        </a:p>
      </dgm:t>
    </dgm:pt>
    <dgm:pt modelId="{5EE33059-618B-544F-824E-3AD0CD43118B}">
      <dgm:prSet phldrT="[Text]"/>
      <dgm:spPr>
        <a:solidFill>
          <a:srgbClr val="00AB9F"/>
        </a:solidFill>
      </dgm:spPr>
      <dgm:t>
        <a:bodyPr/>
        <a:lstStyle/>
        <a:p>
          <a:r>
            <a:rPr lang="en-US" dirty="0"/>
            <a:t>Standards</a:t>
          </a:r>
        </a:p>
      </dgm:t>
    </dgm:pt>
    <dgm:pt modelId="{A22E9473-9592-EA4B-83F2-8D30FB3087D5}" type="parTrans" cxnId="{9D3AC23E-87E3-BB43-8666-9353229DC48F}">
      <dgm:prSet/>
      <dgm:spPr/>
      <dgm:t>
        <a:bodyPr/>
        <a:lstStyle/>
        <a:p>
          <a:endParaRPr lang="en-US"/>
        </a:p>
      </dgm:t>
    </dgm:pt>
    <dgm:pt modelId="{753958CC-AE7F-C846-B27D-ED047B136808}" type="sibTrans" cxnId="{9D3AC23E-87E3-BB43-8666-9353229DC48F}">
      <dgm:prSet/>
      <dgm:spPr/>
      <dgm:t>
        <a:bodyPr/>
        <a:lstStyle/>
        <a:p>
          <a:endParaRPr lang="en-US"/>
        </a:p>
      </dgm:t>
    </dgm:pt>
    <dgm:pt modelId="{066A7990-AD35-3D42-A854-B39CAC6135D9}">
      <dgm:prSet phldrT="[Text]"/>
      <dgm:spPr>
        <a:solidFill>
          <a:srgbClr val="026CB4"/>
        </a:solidFill>
      </dgm:spPr>
      <dgm:t>
        <a:bodyPr/>
        <a:lstStyle/>
        <a:p>
          <a:r>
            <a:rPr lang="en-US" dirty="0"/>
            <a:t>Indicators</a:t>
          </a:r>
        </a:p>
      </dgm:t>
    </dgm:pt>
    <dgm:pt modelId="{ACE52219-4B00-1D4E-8D12-04D3D10D5162}" type="parTrans" cxnId="{A7D96EE8-AC6D-8942-9440-AF683E368D41}">
      <dgm:prSet/>
      <dgm:spPr/>
      <dgm:t>
        <a:bodyPr/>
        <a:lstStyle/>
        <a:p>
          <a:endParaRPr lang="en-US"/>
        </a:p>
      </dgm:t>
    </dgm:pt>
    <dgm:pt modelId="{49055C0E-90F6-4B4A-8124-A1EE246ECB76}" type="sibTrans" cxnId="{A7D96EE8-AC6D-8942-9440-AF683E368D41}">
      <dgm:prSet/>
      <dgm:spPr/>
      <dgm:t>
        <a:bodyPr/>
        <a:lstStyle/>
        <a:p>
          <a:endParaRPr lang="en-US"/>
        </a:p>
      </dgm:t>
    </dgm:pt>
    <dgm:pt modelId="{899F38C5-FDA5-D04C-AF28-7861CC1074E1}">
      <dgm:prSet phldrT="[Text]"/>
      <dgm:spPr>
        <a:solidFill>
          <a:srgbClr val="5098D2"/>
        </a:solidFill>
      </dgm:spPr>
      <dgm:t>
        <a:bodyPr/>
        <a:lstStyle/>
        <a:p>
          <a:pPr algn="l"/>
          <a:r>
            <a:rPr lang="en-US" dirty="0"/>
            <a:t>Evidence</a:t>
          </a:r>
        </a:p>
      </dgm:t>
    </dgm:pt>
    <dgm:pt modelId="{FA6EC087-2BF0-E148-AA18-79AACA6F6214}" type="parTrans" cxnId="{6477D96E-2B56-624C-8712-6D18E4BDE0F8}">
      <dgm:prSet/>
      <dgm:spPr/>
      <dgm:t>
        <a:bodyPr/>
        <a:lstStyle/>
        <a:p>
          <a:endParaRPr lang="en-US"/>
        </a:p>
      </dgm:t>
    </dgm:pt>
    <dgm:pt modelId="{EFF5B019-5F5B-5346-959E-BBB6D58CF301}" type="sibTrans" cxnId="{6477D96E-2B56-624C-8712-6D18E4BDE0F8}">
      <dgm:prSet/>
      <dgm:spPr/>
      <dgm:t>
        <a:bodyPr/>
        <a:lstStyle/>
        <a:p>
          <a:endParaRPr lang="en-US"/>
        </a:p>
      </dgm:t>
    </dgm:pt>
    <dgm:pt modelId="{FFA6D7AA-BAFA-BB48-8A74-BD6C14701991}">
      <dgm:prSet phldrT="[Text]" custT="1"/>
      <dgm:spPr>
        <a:solidFill>
          <a:srgbClr val="5098D2">
            <a:alpha val="20000"/>
          </a:srgbClr>
        </a:solidFill>
      </dgm:spPr>
      <dgm:t>
        <a:bodyPr/>
        <a:lstStyle/>
        <a:p>
          <a:pPr algn="l"/>
          <a:r>
            <a:rPr lang="en-US" sz="1800" dirty="0"/>
            <a:t>Found in portfolio only</a:t>
          </a:r>
        </a:p>
      </dgm:t>
    </dgm:pt>
    <dgm:pt modelId="{BD8DD8C3-D066-0048-A16A-B591CF259D05}" type="parTrans" cxnId="{9CF124A4-B162-074D-B4DF-873ECCF72A84}">
      <dgm:prSet/>
      <dgm:spPr/>
      <dgm:t>
        <a:bodyPr/>
        <a:lstStyle/>
        <a:p>
          <a:endParaRPr lang="en-US"/>
        </a:p>
      </dgm:t>
    </dgm:pt>
    <dgm:pt modelId="{E4351850-CA0F-DB41-ABB2-B10ECB4672AF}" type="sibTrans" cxnId="{9CF124A4-B162-074D-B4DF-873ECCF72A84}">
      <dgm:prSet/>
      <dgm:spPr/>
      <dgm:t>
        <a:bodyPr/>
        <a:lstStyle/>
        <a:p>
          <a:endParaRPr lang="en-US"/>
        </a:p>
      </dgm:t>
    </dgm:pt>
    <dgm:pt modelId="{1118DD30-A689-5047-8F65-7B2375CCB912}">
      <dgm:prSet phldrT="[Text]" custT="1"/>
      <dgm:spPr>
        <a:solidFill>
          <a:srgbClr val="5098D2">
            <a:alpha val="20000"/>
          </a:srgbClr>
        </a:solidFill>
      </dgm:spPr>
      <dgm:t>
        <a:bodyPr/>
        <a:lstStyle/>
        <a:p>
          <a:pPr algn="l"/>
          <a:r>
            <a:rPr lang="en-US" sz="1800" dirty="0"/>
            <a:t>Measurable indicators of standards</a:t>
          </a:r>
        </a:p>
      </dgm:t>
    </dgm:pt>
    <dgm:pt modelId="{843CF7E7-7BA2-C346-9FC6-469D4104F0B8}" type="parTrans" cxnId="{E5363C0C-B7AE-6C4F-A898-A05DF863433C}">
      <dgm:prSet/>
      <dgm:spPr/>
      <dgm:t>
        <a:bodyPr/>
        <a:lstStyle/>
        <a:p>
          <a:endParaRPr lang="en-US"/>
        </a:p>
      </dgm:t>
    </dgm:pt>
    <dgm:pt modelId="{209CB2AD-BEB1-6147-BD9E-FE6844FBA444}" type="sibTrans" cxnId="{E5363C0C-B7AE-6C4F-A898-A05DF863433C}">
      <dgm:prSet/>
      <dgm:spPr/>
      <dgm:t>
        <a:bodyPr/>
        <a:lstStyle/>
        <a:p>
          <a:endParaRPr lang="en-US"/>
        </a:p>
      </dgm:t>
    </dgm:pt>
    <dgm:pt modelId="{A78E3FF8-10BA-F647-9247-E723A4D46909}">
      <dgm:prSet phldrT="[Text]" custT="1"/>
      <dgm:spPr>
        <a:solidFill>
          <a:srgbClr val="99D5D2">
            <a:alpha val="20000"/>
          </a:srgbClr>
        </a:solidFill>
      </dgm:spPr>
      <dgm:t>
        <a:bodyPr/>
        <a:lstStyle/>
        <a:p>
          <a:r>
            <a:rPr lang="en-US" sz="1800" dirty="0"/>
            <a:t>5 total</a:t>
          </a:r>
        </a:p>
      </dgm:t>
    </dgm:pt>
    <dgm:pt modelId="{99EBE4C4-5EBB-B74A-B192-8DFCF0D2A47F}" type="parTrans" cxnId="{DA9B2892-47B7-164E-B6F3-48B8DE6704F3}">
      <dgm:prSet/>
      <dgm:spPr/>
      <dgm:t>
        <a:bodyPr/>
        <a:lstStyle/>
        <a:p>
          <a:endParaRPr lang="en-US"/>
        </a:p>
      </dgm:t>
    </dgm:pt>
    <dgm:pt modelId="{254FE6D8-D71D-E248-8553-3FE5EF8F2456}" type="sibTrans" cxnId="{DA9B2892-47B7-164E-B6F3-48B8DE6704F3}">
      <dgm:prSet/>
      <dgm:spPr/>
      <dgm:t>
        <a:bodyPr/>
        <a:lstStyle/>
        <a:p>
          <a:endParaRPr lang="en-US"/>
        </a:p>
      </dgm:t>
    </dgm:pt>
    <dgm:pt modelId="{1938394E-C7E9-A341-9B82-B3A48046BDE9}">
      <dgm:prSet phldrT="[Text]" custT="1"/>
      <dgm:spPr>
        <a:solidFill>
          <a:srgbClr val="00AB9F">
            <a:alpha val="20000"/>
          </a:srgbClr>
        </a:solidFill>
      </dgm:spPr>
      <dgm:t>
        <a:bodyPr/>
        <a:lstStyle/>
        <a:p>
          <a:r>
            <a:rPr lang="en-US" sz="1800" dirty="0"/>
            <a:t>33 total</a:t>
          </a:r>
        </a:p>
      </dgm:t>
    </dgm:pt>
    <dgm:pt modelId="{99848BB9-1422-AE41-B961-951555104F9F}" type="parTrans" cxnId="{3B620244-538F-7D4E-A1E2-A2C62A74F410}">
      <dgm:prSet/>
      <dgm:spPr/>
      <dgm:t>
        <a:bodyPr/>
        <a:lstStyle/>
        <a:p>
          <a:endParaRPr lang="en-US"/>
        </a:p>
      </dgm:t>
    </dgm:pt>
    <dgm:pt modelId="{1BE042BC-770F-6B46-95B9-BA30CC9CEAC9}" type="sibTrans" cxnId="{3B620244-538F-7D4E-A1E2-A2C62A74F410}">
      <dgm:prSet/>
      <dgm:spPr/>
      <dgm:t>
        <a:bodyPr/>
        <a:lstStyle/>
        <a:p>
          <a:endParaRPr lang="en-US"/>
        </a:p>
      </dgm:t>
    </dgm:pt>
    <dgm:pt modelId="{40AD2A2B-7EEC-4E48-A9F9-2D301F90A22F}">
      <dgm:prSet custT="1"/>
      <dgm:spPr>
        <a:solidFill>
          <a:srgbClr val="026CB4">
            <a:alpha val="20000"/>
          </a:srgbClr>
        </a:solidFill>
      </dgm:spPr>
      <dgm:t>
        <a:bodyPr/>
        <a:lstStyle/>
        <a:p>
          <a:r>
            <a:rPr lang="en-US" sz="1800" dirty="0"/>
            <a:t>Star levels of standards</a:t>
          </a:r>
        </a:p>
      </dgm:t>
    </dgm:pt>
    <dgm:pt modelId="{9AE78C7B-6189-1845-8D14-A90975B7CCE3}" type="parTrans" cxnId="{5BCBA5E8-EF88-EC49-ADBB-492E4A311C29}">
      <dgm:prSet/>
      <dgm:spPr/>
      <dgm:t>
        <a:bodyPr/>
        <a:lstStyle/>
        <a:p>
          <a:endParaRPr lang="en-US"/>
        </a:p>
      </dgm:t>
    </dgm:pt>
    <dgm:pt modelId="{D9263F63-EC52-4146-8AE6-E4DF563EC4A2}" type="sibTrans" cxnId="{5BCBA5E8-EF88-EC49-ADBB-492E4A311C29}">
      <dgm:prSet/>
      <dgm:spPr/>
      <dgm:t>
        <a:bodyPr/>
        <a:lstStyle/>
        <a:p>
          <a:endParaRPr lang="en-US"/>
        </a:p>
      </dgm:t>
    </dgm:pt>
    <dgm:pt modelId="{D0D01A6E-9679-7942-9CD5-8F0CD00C1FE2}">
      <dgm:prSet phldrT="[Text]" custT="1"/>
      <dgm:spPr>
        <a:solidFill>
          <a:srgbClr val="99D5D2">
            <a:alpha val="20000"/>
          </a:srgbClr>
        </a:solidFill>
      </dgm:spPr>
      <dgm:t>
        <a:bodyPr/>
        <a:lstStyle/>
        <a:p>
          <a:r>
            <a:rPr lang="en-US" sz="1800" dirty="0"/>
            <a:t>Overall categories of quality</a:t>
          </a:r>
        </a:p>
      </dgm:t>
    </dgm:pt>
    <dgm:pt modelId="{DAEF57AF-B160-9E48-8569-7046408EF812}" type="parTrans" cxnId="{FD2F9016-F37F-9443-A693-BECAEF3F9E0C}">
      <dgm:prSet/>
      <dgm:spPr/>
      <dgm:t>
        <a:bodyPr/>
        <a:lstStyle/>
        <a:p>
          <a:endParaRPr lang="en-US"/>
        </a:p>
      </dgm:t>
    </dgm:pt>
    <dgm:pt modelId="{7205EAD3-F987-044D-BA3A-9F243CBCF926}" type="sibTrans" cxnId="{FD2F9016-F37F-9443-A693-BECAEF3F9E0C}">
      <dgm:prSet/>
      <dgm:spPr/>
      <dgm:t>
        <a:bodyPr/>
        <a:lstStyle/>
        <a:p>
          <a:endParaRPr lang="en-US"/>
        </a:p>
      </dgm:t>
    </dgm:pt>
    <dgm:pt modelId="{C8F01D3C-9142-FB44-BE51-94470A5DAB50}">
      <dgm:prSet phldrT="[Text]" custT="1"/>
      <dgm:spPr>
        <a:solidFill>
          <a:srgbClr val="00AB9F">
            <a:alpha val="20000"/>
          </a:srgbClr>
        </a:solidFill>
      </dgm:spPr>
      <dgm:t>
        <a:bodyPr/>
        <a:lstStyle/>
        <a:p>
          <a:r>
            <a:rPr lang="en-US" sz="1800" dirty="0"/>
            <a:t>Program standards, organized by domain</a:t>
          </a:r>
        </a:p>
      </dgm:t>
    </dgm:pt>
    <dgm:pt modelId="{6B13259D-9C25-0742-9C05-1E0031ADA313}" type="parTrans" cxnId="{23BE3C48-0E3E-2C42-9DB6-E996D12D38A7}">
      <dgm:prSet/>
      <dgm:spPr/>
      <dgm:t>
        <a:bodyPr/>
        <a:lstStyle/>
        <a:p>
          <a:endParaRPr lang="en-US"/>
        </a:p>
      </dgm:t>
    </dgm:pt>
    <dgm:pt modelId="{610876A3-152A-EA4F-B928-A651F6AB65F1}" type="sibTrans" cxnId="{23BE3C48-0E3E-2C42-9DB6-E996D12D38A7}">
      <dgm:prSet/>
      <dgm:spPr/>
      <dgm:t>
        <a:bodyPr/>
        <a:lstStyle/>
        <a:p>
          <a:endParaRPr lang="en-US"/>
        </a:p>
      </dgm:t>
    </dgm:pt>
    <dgm:pt modelId="{3BABC042-7583-1146-A74E-83F708055644}">
      <dgm:prSet custT="1"/>
      <dgm:spPr>
        <a:solidFill>
          <a:srgbClr val="026CB4">
            <a:alpha val="20000"/>
          </a:srgbClr>
        </a:solidFill>
      </dgm:spPr>
      <dgm:t>
        <a:bodyPr/>
        <a:lstStyle/>
        <a:p>
          <a:r>
            <a:rPr lang="en-US" sz="1800" dirty="0"/>
            <a:t>Usually 3 per standard</a:t>
          </a:r>
        </a:p>
      </dgm:t>
    </dgm:pt>
    <dgm:pt modelId="{74F03330-7F5A-F344-B13B-5FB309AA438F}" type="parTrans" cxnId="{8FF24036-916C-1E4D-9721-D4D621FFC18A}">
      <dgm:prSet/>
      <dgm:spPr/>
      <dgm:t>
        <a:bodyPr/>
        <a:lstStyle/>
        <a:p>
          <a:endParaRPr lang="en-US"/>
        </a:p>
      </dgm:t>
    </dgm:pt>
    <dgm:pt modelId="{4EC867D2-8E57-2749-A581-FD804DCD9A45}" type="sibTrans" cxnId="{8FF24036-916C-1E4D-9721-D4D621FFC18A}">
      <dgm:prSet/>
      <dgm:spPr/>
      <dgm:t>
        <a:bodyPr/>
        <a:lstStyle/>
        <a:p>
          <a:endParaRPr lang="en-US"/>
        </a:p>
      </dgm:t>
    </dgm:pt>
    <dgm:pt modelId="{D9AE8444-C73C-594A-8F5C-4CD1A2932E0C}">
      <dgm:prSet custT="1"/>
      <dgm:spPr>
        <a:solidFill>
          <a:srgbClr val="026CB4">
            <a:alpha val="20000"/>
          </a:srgbClr>
        </a:solidFill>
      </dgm:spPr>
      <dgm:t>
        <a:bodyPr/>
        <a:lstStyle/>
        <a:p>
          <a:r>
            <a:rPr lang="en-US" sz="1800" dirty="0"/>
            <a:t>Some standards only have 1 or 2 indicators</a:t>
          </a:r>
        </a:p>
      </dgm:t>
    </dgm:pt>
    <dgm:pt modelId="{49DD9C43-B729-6642-BCAE-D6450C8AC5B2}" type="parTrans" cxnId="{BB86EB9E-0A17-DF4C-BAA1-D2DC0EE5B9A4}">
      <dgm:prSet/>
      <dgm:spPr/>
      <dgm:t>
        <a:bodyPr/>
        <a:lstStyle/>
        <a:p>
          <a:endParaRPr lang="en-US"/>
        </a:p>
      </dgm:t>
    </dgm:pt>
    <dgm:pt modelId="{0F29F907-7FDD-974C-B83F-42AEB3BF47D2}" type="sibTrans" cxnId="{BB86EB9E-0A17-DF4C-BAA1-D2DC0EE5B9A4}">
      <dgm:prSet/>
      <dgm:spPr/>
      <dgm:t>
        <a:bodyPr/>
        <a:lstStyle/>
        <a:p>
          <a:endParaRPr lang="en-US"/>
        </a:p>
      </dgm:t>
    </dgm:pt>
    <dgm:pt modelId="{CA563C9C-5111-4443-A5D2-33E983DC6ED5}" type="pres">
      <dgm:prSet presAssocID="{A4271B27-25EF-EF43-8871-0F356A1B5E43}" presName="Name0" presStyleCnt="0">
        <dgm:presLayoutVars>
          <dgm:dir/>
          <dgm:animLvl val="lvl"/>
          <dgm:resizeHandles val="exact"/>
        </dgm:presLayoutVars>
      </dgm:prSet>
      <dgm:spPr/>
    </dgm:pt>
    <dgm:pt modelId="{C689A8FF-EBE4-784A-9651-0E1BCCF6CB69}" type="pres">
      <dgm:prSet presAssocID="{D715BB17-1654-6E40-A04A-C8A92CCDFBC8}" presName="linNode" presStyleCnt="0"/>
      <dgm:spPr/>
    </dgm:pt>
    <dgm:pt modelId="{774C6818-A531-0548-A5F6-8958BDF8A04B}" type="pres">
      <dgm:prSet presAssocID="{D715BB17-1654-6E40-A04A-C8A92CCDFBC8}" presName="parentText" presStyleLbl="node1" presStyleIdx="0" presStyleCnt="4">
        <dgm:presLayoutVars>
          <dgm:chMax val="1"/>
          <dgm:bulletEnabled val="1"/>
        </dgm:presLayoutVars>
      </dgm:prSet>
      <dgm:spPr/>
    </dgm:pt>
    <dgm:pt modelId="{84106D93-83C0-4A44-ADD0-9822F3E0941D}" type="pres">
      <dgm:prSet presAssocID="{D715BB17-1654-6E40-A04A-C8A92CCDFBC8}" presName="descendantText" presStyleLbl="alignAccFollowNode1" presStyleIdx="0" presStyleCnt="4">
        <dgm:presLayoutVars>
          <dgm:bulletEnabled val="1"/>
        </dgm:presLayoutVars>
      </dgm:prSet>
      <dgm:spPr/>
    </dgm:pt>
    <dgm:pt modelId="{7A8D5C54-E033-5D4B-9EF6-A0F96DF2513A}" type="pres">
      <dgm:prSet presAssocID="{2E4BF7F3-2A47-E14B-B9C3-54C461C613A2}" presName="sp" presStyleCnt="0"/>
      <dgm:spPr/>
    </dgm:pt>
    <dgm:pt modelId="{9DA4B53D-0660-544D-B6F9-0EDDD933F9E2}" type="pres">
      <dgm:prSet presAssocID="{5EE33059-618B-544F-824E-3AD0CD43118B}" presName="linNode" presStyleCnt="0"/>
      <dgm:spPr/>
    </dgm:pt>
    <dgm:pt modelId="{9C0B1DFB-C2EB-CF46-8647-5B983C61016E}" type="pres">
      <dgm:prSet presAssocID="{5EE33059-618B-544F-824E-3AD0CD43118B}" presName="parentText" presStyleLbl="node1" presStyleIdx="1" presStyleCnt="4">
        <dgm:presLayoutVars>
          <dgm:chMax val="1"/>
          <dgm:bulletEnabled val="1"/>
        </dgm:presLayoutVars>
      </dgm:prSet>
      <dgm:spPr/>
    </dgm:pt>
    <dgm:pt modelId="{B8BB75F6-C0E4-EB44-BCB2-FAA7CAE37575}" type="pres">
      <dgm:prSet presAssocID="{5EE33059-618B-544F-824E-3AD0CD43118B}" presName="descendantText" presStyleLbl="alignAccFollowNode1" presStyleIdx="1" presStyleCnt="4">
        <dgm:presLayoutVars>
          <dgm:bulletEnabled val="1"/>
        </dgm:presLayoutVars>
      </dgm:prSet>
      <dgm:spPr/>
    </dgm:pt>
    <dgm:pt modelId="{7452D905-FD79-7842-AE97-8FC92DF037FE}" type="pres">
      <dgm:prSet presAssocID="{753958CC-AE7F-C846-B27D-ED047B136808}" presName="sp" presStyleCnt="0"/>
      <dgm:spPr/>
    </dgm:pt>
    <dgm:pt modelId="{EDD54001-10B5-7940-9A83-F4A22AA9EEDC}" type="pres">
      <dgm:prSet presAssocID="{066A7990-AD35-3D42-A854-B39CAC6135D9}" presName="linNode" presStyleCnt="0"/>
      <dgm:spPr/>
    </dgm:pt>
    <dgm:pt modelId="{5F873210-7D8A-1F4C-AE3D-D42BA4482E4F}" type="pres">
      <dgm:prSet presAssocID="{066A7990-AD35-3D42-A854-B39CAC6135D9}" presName="parentText" presStyleLbl="node1" presStyleIdx="2" presStyleCnt="4">
        <dgm:presLayoutVars>
          <dgm:chMax val="1"/>
          <dgm:bulletEnabled val="1"/>
        </dgm:presLayoutVars>
      </dgm:prSet>
      <dgm:spPr/>
    </dgm:pt>
    <dgm:pt modelId="{A8C0CD7A-B5B7-FC4B-BC78-9C1EDA9D4B2E}" type="pres">
      <dgm:prSet presAssocID="{066A7990-AD35-3D42-A854-B39CAC6135D9}" presName="descendantText" presStyleLbl="alignAccFollowNode1" presStyleIdx="2" presStyleCnt="4">
        <dgm:presLayoutVars>
          <dgm:bulletEnabled val="1"/>
        </dgm:presLayoutVars>
      </dgm:prSet>
      <dgm:spPr/>
    </dgm:pt>
    <dgm:pt modelId="{3A96C672-C680-C544-A08C-C75BB1949F75}" type="pres">
      <dgm:prSet presAssocID="{49055C0E-90F6-4B4A-8124-A1EE246ECB76}" presName="sp" presStyleCnt="0"/>
      <dgm:spPr/>
    </dgm:pt>
    <dgm:pt modelId="{16F4FC81-7635-124D-A6EB-5752BB3DC688}" type="pres">
      <dgm:prSet presAssocID="{899F38C5-FDA5-D04C-AF28-7861CC1074E1}" presName="linNode" presStyleCnt="0"/>
      <dgm:spPr/>
    </dgm:pt>
    <dgm:pt modelId="{F24B4A95-C802-6741-817F-C470DF1659A2}" type="pres">
      <dgm:prSet presAssocID="{899F38C5-FDA5-D04C-AF28-7861CC1074E1}" presName="parentText" presStyleLbl="node1" presStyleIdx="3" presStyleCnt="4">
        <dgm:presLayoutVars>
          <dgm:chMax val="1"/>
          <dgm:bulletEnabled val="1"/>
        </dgm:presLayoutVars>
      </dgm:prSet>
      <dgm:spPr/>
    </dgm:pt>
    <dgm:pt modelId="{A133B959-14DE-014C-9F0F-99B33F6B2697}" type="pres">
      <dgm:prSet presAssocID="{899F38C5-FDA5-D04C-AF28-7861CC1074E1}" presName="descendantText" presStyleLbl="alignAccFollowNode1" presStyleIdx="3" presStyleCnt="4">
        <dgm:presLayoutVars>
          <dgm:bulletEnabled val="1"/>
        </dgm:presLayoutVars>
      </dgm:prSet>
      <dgm:spPr/>
    </dgm:pt>
  </dgm:ptLst>
  <dgm:cxnLst>
    <dgm:cxn modelId="{E5363C0C-B7AE-6C4F-A898-A05DF863433C}" srcId="{899F38C5-FDA5-D04C-AF28-7861CC1074E1}" destId="{1118DD30-A689-5047-8F65-7B2375CCB912}" srcOrd="1" destOrd="0" parTransId="{843CF7E7-7BA2-C346-9FC6-469D4104F0B8}" sibTransId="{209CB2AD-BEB1-6147-BD9E-FE6844FBA444}"/>
    <dgm:cxn modelId="{D6D52A10-EA1A-904D-938E-AB64A6206741}" srcId="{A4271B27-25EF-EF43-8871-0F356A1B5E43}" destId="{D715BB17-1654-6E40-A04A-C8A92CCDFBC8}" srcOrd="0" destOrd="0" parTransId="{D3C8EDC0-FC58-2742-B445-51DA5D995E3F}" sibTransId="{2E4BF7F3-2A47-E14B-B9C3-54C461C613A2}"/>
    <dgm:cxn modelId="{FD2F9016-F37F-9443-A693-BECAEF3F9E0C}" srcId="{D715BB17-1654-6E40-A04A-C8A92CCDFBC8}" destId="{D0D01A6E-9679-7942-9CD5-8F0CD00C1FE2}" srcOrd="0" destOrd="0" parTransId="{DAEF57AF-B160-9E48-8569-7046408EF812}" sibTransId="{7205EAD3-F987-044D-BA3A-9F243CBCF926}"/>
    <dgm:cxn modelId="{13CA1020-3D38-834B-8894-2600D5A3AAAD}" type="presOf" srcId="{066A7990-AD35-3D42-A854-B39CAC6135D9}" destId="{5F873210-7D8A-1F4C-AE3D-D42BA4482E4F}" srcOrd="0" destOrd="0" presId="urn:microsoft.com/office/officeart/2005/8/layout/vList5"/>
    <dgm:cxn modelId="{826F132E-409F-B74E-AA09-F3FC741F6799}" type="presOf" srcId="{D9AE8444-C73C-594A-8F5C-4CD1A2932E0C}" destId="{A8C0CD7A-B5B7-FC4B-BC78-9C1EDA9D4B2E}" srcOrd="0" destOrd="2" presId="urn:microsoft.com/office/officeart/2005/8/layout/vList5"/>
    <dgm:cxn modelId="{8FF24036-916C-1E4D-9721-D4D621FFC18A}" srcId="{066A7990-AD35-3D42-A854-B39CAC6135D9}" destId="{3BABC042-7583-1146-A74E-83F708055644}" srcOrd="1" destOrd="0" parTransId="{74F03330-7F5A-F344-B13B-5FB309AA438F}" sibTransId="{4EC867D2-8E57-2749-A581-FD804DCD9A45}"/>
    <dgm:cxn modelId="{9D3AC23E-87E3-BB43-8666-9353229DC48F}" srcId="{A4271B27-25EF-EF43-8871-0F356A1B5E43}" destId="{5EE33059-618B-544F-824E-3AD0CD43118B}" srcOrd="1" destOrd="0" parTransId="{A22E9473-9592-EA4B-83F2-8D30FB3087D5}" sibTransId="{753958CC-AE7F-C846-B27D-ED047B136808}"/>
    <dgm:cxn modelId="{3B620244-538F-7D4E-A1E2-A2C62A74F410}" srcId="{5EE33059-618B-544F-824E-3AD0CD43118B}" destId="{1938394E-C7E9-A341-9B82-B3A48046BDE9}" srcOrd="1" destOrd="0" parTransId="{99848BB9-1422-AE41-B961-951555104F9F}" sibTransId="{1BE042BC-770F-6B46-95B9-BA30CC9CEAC9}"/>
    <dgm:cxn modelId="{23BE3C48-0E3E-2C42-9DB6-E996D12D38A7}" srcId="{5EE33059-618B-544F-824E-3AD0CD43118B}" destId="{C8F01D3C-9142-FB44-BE51-94470A5DAB50}" srcOrd="0" destOrd="0" parTransId="{6B13259D-9C25-0742-9C05-1E0031ADA313}" sibTransId="{610876A3-152A-EA4F-B928-A651F6AB65F1}"/>
    <dgm:cxn modelId="{ABF0934B-3111-384E-9B72-5CAD875A6739}" type="presOf" srcId="{40AD2A2B-7EEC-4E48-A9F9-2D301F90A22F}" destId="{A8C0CD7A-B5B7-FC4B-BC78-9C1EDA9D4B2E}" srcOrd="0" destOrd="0" presId="urn:microsoft.com/office/officeart/2005/8/layout/vList5"/>
    <dgm:cxn modelId="{6477D96E-2B56-624C-8712-6D18E4BDE0F8}" srcId="{A4271B27-25EF-EF43-8871-0F356A1B5E43}" destId="{899F38C5-FDA5-D04C-AF28-7861CC1074E1}" srcOrd="3" destOrd="0" parTransId="{FA6EC087-2BF0-E148-AA18-79AACA6F6214}" sibTransId="{EFF5B019-5F5B-5346-959E-BBB6D58CF301}"/>
    <dgm:cxn modelId="{9FE47F77-2D23-8A43-9768-921F57D75A98}" type="presOf" srcId="{1938394E-C7E9-A341-9B82-B3A48046BDE9}" destId="{B8BB75F6-C0E4-EB44-BCB2-FAA7CAE37575}" srcOrd="0" destOrd="1" presId="urn:microsoft.com/office/officeart/2005/8/layout/vList5"/>
    <dgm:cxn modelId="{AEE74180-990A-4C42-95A2-64900E415842}" type="presOf" srcId="{1118DD30-A689-5047-8F65-7B2375CCB912}" destId="{A133B959-14DE-014C-9F0F-99B33F6B2697}" srcOrd="0" destOrd="1" presId="urn:microsoft.com/office/officeart/2005/8/layout/vList5"/>
    <dgm:cxn modelId="{DA9B2892-47B7-164E-B6F3-48B8DE6704F3}" srcId="{D715BB17-1654-6E40-A04A-C8A92CCDFBC8}" destId="{A78E3FF8-10BA-F647-9247-E723A4D46909}" srcOrd="1" destOrd="0" parTransId="{99EBE4C4-5EBB-B74A-B192-8DFCF0D2A47F}" sibTransId="{254FE6D8-D71D-E248-8553-3FE5EF8F2456}"/>
    <dgm:cxn modelId="{F324AF93-CFA0-4A40-A71C-E30E2CDF22DB}" type="presOf" srcId="{D0D01A6E-9679-7942-9CD5-8F0CD00C1FE2}" destId="{84106D93-83C0-4A44-ADD0-9822F3E0941D}" srcOrd="0" destOrd="0" presId="urn:microsoft.com/office/officeart/2005/8/layout/vList5"/>
    <dgm:cxn modelId="{713C809D-0A54-DF48-8FDB-591D1E86C459}" type="presOf" srcId="{3BABC042-7583-1146-A74E-83F708055644}" destId="{A8C0CD7A-B5B7-FC4B-BC78-9C1EDA9D4B2E}" srcOrd="0" destOrd="1" presId="urn:microsoft.com/office/officeart/2005/8/layout/vList5"/>
    <dgm:cxn modelId="{BB86EB9E-0A17-DF4C-BAA1-D2DC0EE5B9A4}" srcId="{066A7990-AD35-3D42-A854-B39CAC6135D9}" destId="{D9AE8444-C73C-594A-8F5C-4CD1A2932E0C}" srcOrd="2" destOrd="0" parTransId="{49DD9C43-B729-6642-BCAE-D6450C8AC5B2}" sibTransId="{0F29F907-7FDD-974C-B83F-42AEB3BF47D2}"/>
    <dgm:cxn modelId="{9CF124A4-B162-074D-B4DF-873ECCF72A84}" srcId="{899F38C5-FDA5-D04C-AF28-7861CC1074E1}" destId="{FFA6D7AA-BAFA-BB48-8A74-BD6C14701991}" srcOrd="0" destOrd="0" parTransId="{BD8DD8C3-D066-0048-A16A-B591CF259D05}" sibTransId="{E4351850-CA0F-DB41-ABB2-B10ECB4672AF}"/>
    <dgm:cxn modelId="{40C6B3A8-D4C8-C848-9D2B-3CFDA3120E36}" type="presOf" srcId="{899F38C5-FDA5-D04C-AF28-7861CC1074E1}" destId="{F24B4A95-C802-6741-817F-C470DF1659A2}" srcOrd="0" destOrd="0" presId="urn:microsoft.com/office/officeart/2005/8/layout/vList5"/>
    <dgm:cxn modelId="{4622E6C7-0AD4-1345-825E-91356340EDB4}" type="presOf" srcId="{A4271B27-25EF-EF43-8871-0F356A1B5E43}" destId="{CA563C9C-5111-4443-A5D2-33E983DC6ED5}" srcOrd="0" destOrd="0" presId="urn:microsoft.com/office/officeart/2005/8/layout/vList5"/>
    <dgm:cxn modelId="{CE6B8FD3-B700-7249-AEC8-D1DB79F8A1CE}" type="presOf" srcId="{5EE33059-618B-544F-824E-3AD0CD43118B}" destId="{9C0B1DFB-C2EB-CF46-8647-5B983C61016E}" srcOrd="0" destOrd="0" presId="urn:microsoft.com/office/officeart/2005/8/layout/vList5"/>
    <dgm:cxn modelId="{B60274DD-E743-A84F-8100-B6CDFD38199A}" type="presOf" srcId="{FFA6D7AA-BAFA-BB48-8A74-BD6C14701991}" destId="{A133B959-14DE-014C-9F0F-99B33F6B2697}" srcOrd="0" destOrd="0" presId="urn:microsoft.com/office/officeart/2005/8/layout/vList5"/>
    <dgm:cxn modelId="{A7D96EE8-AC6D-8942-9440-AF683E368D41}" srcId="{A4271B27-25EF-EF43-8871-0F356A1B5E43}" destId="{066A7990-AD35-3D42-A854-B39CAC6135D9}" srcOrd="2" destOrd="0" parTransId="{ACE52219-4B00-1D4E-8D12-04D3D10D5162}" sibTransId="{49055C0E-90F6-4B4A-8124-A1EE246ECB76}"/>
    <dgm:cxn modelId="{5BCBA5E8-EF88-EC49-ADBB-492E4A311C29}" srcId="{066A7990-AD35-3D42-A854-B39CAC6135D9}" destId="{40AD2A2B-7EEC-4E48-A9F9-2D301F90A22F}" srcOrd="0" destOrd="0" parTransId="{9AE78C7B-6189-1845-8D14-A90975B7CCE3}" sibTransId="{D9263F63-EC52-4146-8AE6-E4DF563EC4A2}"/>
    <dgm:cxn modelId="{E25919F4-F52D-A04D-BEAB-BB92C0920ADF}" type="presOf" srcId="{A78E3FF8-10BA-F647-9247-E723A4D46909}" destId="{84106D93-83C0-4A44-ADD0-9822F3E0941D}" srcOrd="0" destOrd="1" presId="urn:microsoft.com/office/officeart/2005/8/layout/vList5"/>
    <dgm:cxn modelId="{C88C19FC-6EB9-D542-A25B-EBBCB2442FFC}" type="presOf" srcId="{D715BB17-1654-6E40-A04A-C8A92CCDFBC8}" destId="{774C6818-A531-0548-A5F6-8958BDF8A04B}" srcOrd="0" destOrd="0" presId="urn:microsoft.com/office/officeart/2005/8/layout/vList5"/>
    <dgm:cxn modelId="{A3B353FC-E828-414E-8DD0-30546BAA5D82}" type="presOf" srcId="{C8F01D3C-9142-FB44-BE51-94470A5DAB50}" destId="{B8BB75F6-C0E4-EB44-BCB2-FAA7CAE37575}" srcOrd="0" destOrd="0" presId="urn:microsoft.com/office/officeart/2005/8/layout/vList5"/>
    <dgm:cxn modelId="{F01488CA-7724-7B46-AB8F-87F63AFEA128}" type="presParOf" srcId="{CA563C9C-5111-4443-A5D2-33E983DC6ED5}" destId="{C689A8FF-EBE4-784A-9651-0E1BCCF6CB69}" srcOrd="0" destOrd="0" presId="urn:microsoft.com/office/officeart/2005/8/layout/vList5"/>
    <dgm:cxn modelId="{D9B93EC1-2461-9A49-AFA0-6FFFB1194FDC}" type="presParOf" srcId="{C689A8FF-EBE4-784A-9651-0E1BCCF6CB69}" destId="{774C6818-A531-0548-A5F6-8958BDF8A04B}" srcOrd="0" destOrd="0" presId="urn:microsoft.com/office/officeart/2005/8/layout/vList5"/>
    <dgm:cxn modelId="{9F5DF64A-6E36-8B4D-9595-30A2A07D7F07}" type="presParOf" srcId="{C689A8FF-EBE4-784A-9651-0E1BCCF6CB69}" destId="{84106D93-83C0-4A44-ADD0-9822F3E0941D}" srcOrd="1" destOrd="0" presId="urn:microsoft.com/office/officeart/2005/8/layout/vList5"/>
    <dgm:cxn modelId="{6643AE50-37BD-B14C-BB81-64EA475DFA81}" type="presParOf" srcId="{CA563C9C-5111-4443-A5D2-33E983DC6ED5}" destId="{7A8D5C54-E033-5D4B-9EF6-A0F96DF2513A}" srcOrd="1" destOrd="0" presId="urn:microsoft.com/office/officeart/2005/8/layout/vList5"/>
    <dgm:cxn modelId="{3C4492B9-48B1-E642-A531-607BF77CA0AA}" type="presParOf" srcId="{CA563C9C-5111-4443-A5D2-33E983DC6ED5}" destId="{9DA4B53D-0660-544D-B6F9-0EDDD933F9E2}" srcOrd="2" destOrd="0" presId="urn:microsoft.com/office/officeart/2005/8/layout/vList5"/>
    <dgm:cxn modelId="{F27CD3D5-CC0A-7340-AF2C-52EA3C34BC08}" type="presParOf" srcId="{9DA4B53D-0660-544D-B6F9-0EDDD933F9E2}" destId="{9C0B1DFB-C2EB-CF46-8647-5B983C61016E}" srcOrd="0" destOrd="0" presId="urn:microsoft.com/office/officeart/2005/8/layout/vList5"/>
    <dgm:cxn modelId="{C3593DA3-9EA7-274F-9684-08B0E1563793}" type="presParOf" srcId="{9DA4B53D-0660-544D-B6F9-0EDDD933F9E2}" destId="{B8BB75F6-C0E4-EB44-BCB2-FAA7CAE37575}" srcOrd="1" destOrd="0" presId="urn:microsoft.com/office/officeart/2005/8/layout/vList5"/>
    <dgm:cxn modelId="{E62A1B65-B462-CC46-9A8F-F6994867310E}" type="presParOf" srcId="{CA563C9C-5111-4443-A5D2-33E983DC6ED5}" destId="{7452D905-FD79-7842-AE97-8FC92DF037FE}" srcOrd="3" destOrd="0" presId="urn:microsoft.com/office/officeart/2005/8/layout/vList5"/>
    <dgm:cxn modelId="{EBFEFB0C-F4CE-874A-81C1-6491DBA26506}" type="presParOf" srcId="{CA563C9C-5111-4443-A5D2-33E983DC6ED5}" destId="{EDD54001-10B5-7940-9A83-F4A22AA9EEDC}" srcOrd="4" destOrd="0" presId="urn:microsoft.com/office/officeart/2005/8/layout/vList5"/>
    <dgm:cxn modelId="{1767816C-6800-FE46-85A0-C97689568FCC}" type="presParOf" srcId="{EDD54001-10B5-7940-9A83-F4A22AA9EEDC}" destId="{5F873210-7D8A-1F4C-AE3D-D42BA4482E4F}" srcOrd="0" destOrd="0" presId="urn:microsoft.com/office/officeart/2005/8/layout/vList5"/>
    <dgm:cxn modelId="{638DBE7E-8273-4544-86D9-065DFE8EB49F}" type="presParOf" srcId="{EDD54001-10B5-7940-9A83-F4A22AA9EEDC}" destId="{A8C0CD7A-B5B7-FC4B-BC78-9C1EDA9D4B2E}" srcOrd="1" destOrd="0" presId="urn:microsoft.com/office/officeart/2005/8/layout/vList5"/>
    <dgm:cxn modelId="{F2327DA4-E0D7-3642-B247-7A0FF30AEB42}" type="presParOf" srcId="{CA563C9C-5111-4443-A5D2-33E983DC6ED5}" destId="{3A96C672-C680-C544-A08C-C75BB1949F75}" srcOrd="5" destOrd="0" presId="urn:microsoft.com/office/officeart/2005/8/layout/vList5"/>
    <dgm:cxn modelId="{CA2595A8-D6E5-7C44-AED2-BDA2B763A21D}" type="presParOf" srcId="{CA563C9C-5111-4443-A5D2-33E983DC6ED5}" destId="{16F4FC81-7635-124D-A6EB-5752BB3DC688}" srcOrd="6" destOrd="0" presId="urn:microsoft.com/office/officeart/2005/8/layout/vList5"/>
    <dgm:cxn modelId="{116077E6-3B3C-C743-822C-F6095F0E0FEA}" type="presParOf" srcId="{16F4FC81-7635-124D-A6EB-5752BB3DC688}" destId="{F24B4A95-C802-6741-817F-C470DF1659A2}" srcOrd="0" destOrd="0" presId="urn:microsoft.com/office/officeart/2005/8/layout/vList5"/>
    <dgm:cxn modelId="{4FA015B4-C512-B54B-8B45-72108A1FBA58}" type="presParOf" srcId="{16F4FC81-7635-124D-A6EB-5752BB3DC688}" destId="{A133B959-14DE-014C-9F0F-99B33F6B2697}" srcOrd="1" destOrd="0" presId="urn:microsoft.com/office/officeart/2005/8/layout/vList5"/>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AA088F-71D8-A348-AC11-B12B6C458AEE}" type="doc">
      <dgm:prSet loTypeId="urn:microsoft.com/office/officeart/2005/8/layout/vList5" loCatId="" qsTypeId="urn:microsoft.com/office/officeart/2005/8/quickstyle/simple4" qsCatId="simple" csTypeId="urn:microsoft.com/office/officeart/2005/8/colors/accent5_2" csCatId="accent5" phldr="1"/>
      <dgm:spPr/>
      <dgm:t>
        <a:bodyPr/>
        <a:lstStyle/>
        <a:p>
          <a:endParaRPr lang="en-US"/>
        </a:p>
      </dgm:t>
    </dgm:pt>
    <dgm:pt modelId="{4D777641-A139-7141-8927-3C3B9346F619}">
      <dgm:prSet phldrT="[Text]"/>
      <dgm:spPr/>
      <dgm:t>
        <a:bodyPr/>
        <a:lstStyle/>
        <a:p>
          <a:pPr algn="l"/>
          <a:r>
            <a:rPr lang="en-US" b="1" dirty="0"/>
            <a:t>Children’s Learning and Development	</a:t>
          </a:r>
        </a:p>
      </dgm:t>
    </dgm:pt>
    <dgm:pt modelId="{B51C3F9B-DA13-D040-AB73-5DC7D484E9E2}" type="parTrans" cxnId="{EF8AA4E1-D2E8-3846-87A2-2CC12C25E3F2}">
      <dgm:prSet/>
      <dgm:spPr/>
      <dgm:t>
        <a:bodyPr/>
        <a:lstStyle/>
        <a:p>
          <a:endParaRPr lang="en-US"/>
        </a:p>
      </dgm:t>
    </dgm:pt>
    <dgm:pt modelId="{64F39DC5-8308-2945-AE8C-96DF39BB9BE2}" type="sibTrans" cxnId="{EF8AA4E1-D2E8-3846-87A2-2CC12C25E3F2}">
      <dgm:prSet/>
      <dgm:spPr/>
      <dgm:t>
        <a:bodyPr/>
        <a:lstStyle/>
        <a:p>
          <a:endParaRPr lang="en-US"/>
        </a:p>
      </dgm:t>
    </dgm:pt>
    <dgm:pt modelId="{C724027A-2E4C-2341-8559-529800000920}">
      <dgm:prSet phldrT="[Text]" custT="1"/>
      <dgm:spPr/>
      <dgm:t>
        <a:bodyPr/>
        <a:lstStyle/>
        <a:p>
          <a:pPr>
            <a:buNone/>
          </a:pPr>
          <a:r>
            <a:rPr lang="en-US" sz="2400" dirty="0"/>
            <a:t>12 Standards</a:t>
          </a:r>
        </a:p>
      </dgm:t>
    </dgm:pt>
    <dgm:pt modelId="{8EFA8E51-0964-FF46-8CC9-A9B834510494}" type="parTrans" cxnId="{61B5FD8A-0B5A-B240-93F2-ECC85498F57A}">
      <dgm:prSet/>
      <dgm:spPr/>
      <dgm:t>
        <a:bodyPr/>
        <a:lstStyle/>
        <a:p>
          <a:endParaRPr lang="en-US"/>
        </a:p>
      </dgm:t>
    </dgm:pt>
    <dgm:pt modelId="{6920E6E7-6DF6-0748-9F16-23D3888211BC}" type="sibTrans" cxnId="{61B5FD8A-0B5A-B240-93F2-ECC85498F57A}">
      <dgm:prSet/>
      <dgm:spPr/>
      <dgm:t>
        <a:bodyPr/>
        <a:lstStyle/>
        <a:p>
          <a:endParaRPr lang="en-US"/>
        </a:p>
      </dgm:t>
    </dgm:pt>
    <dgm:pt modelId="{4E89F2FB-610B-0C40-BB9B-DBECBD24F953}">
      <dgm:prSet phldrT="[Text]"/>
      <dgm:spPr/>
      <dgm:t>
        <a:bodyPr/>
        <a:lstStyle/>
        <a:p>
          <a:r>
            <a:rPr lang="en-US" b="1" dirty="0"/>
            <a:t>Health and Safety	</a:t>
          </a:r>
        </a:p>
      </dgm:t>
    </dgm:pt>
    <dgm:pt modelId="{F86E2E9A-489B-0946-A0CC-C85B38A2BEB1}" type="parTrans" cxnId="{D59033F6-B8BD-5343-BE96-BC6DD199EDE8}">
      <dgm:prSet/>
      <dgm:spPr/>
      <dgm:t>
        <a:bodyPr/>
        <a:lstStyle/>
        <a:p>
          <a:endParaRPr lang="en-US"/>
        </a:p>
      </dgm:t>
    </dgm:pt>
    <dgm:pt modelId="{4BFD7678-BCDA-9246-B33B-7D869E5A1888}" type="sibTrans" cxnId="{D59033F6-B8BD-5343-BE96-BC6DD199EDE8}">
      <dgm:prSet/>
      <dgm:spPr/>
      <dgm:t>
        <a:bodyPr/>
        <a:lstStyle/>
        <a:p>
          <a:endParaRPr lang="en-US"/>
        </a:p>
      </dgm:t>
    </dgm:pt>
    <dgm:pt modelId="{7755EEB3-F9E2-5943-81CD-2943A7F688F7}">
      <dgm:prSet phldrT="[Text]" custT="1"/>
      <dgm:spPr/>
      <dgm:t>
        <a:bodyPr/>
        <a:lstStyle/>
        <a:p>
          <a:pPr>
            <a:buNone/>
          </a:pPr>
          <a:r>
            <a:rPr lang="en-US" sz="2400" dirty="0"/>
            <a:t>6 Standards</a:t>
          </a:r>
        </a:p>
      </dgm:t>
    </dgm:pt>
    <dgm:pt modelId="{1E887382-AB7F-DE48-8A8B-9573F5A4D9B6}" type="parTrans" cxnId="{E27C2612-0DE6-2442-A629-90546B72C88C}">
      <dgm:prSet/>
      <dgm:spPr/>
      <dgm:t>
        <a:bodyPr/>
        <a:lstStyle/>
        <a:p>
          <a:endParaRPr lang="en-US"/>
        </a:p>
      </dgm:t>
    </dgm:pt>
    <dgm:pt modelId="{20EA3850-C408-BC47-B32C-80EE840F3789}" type="sibTrans" cxnId="{E27C2612-0DE6-2442-A629-90546B72C88C}">
      <dgm:prSet/>
      <dgm:spPr/>
      <dgm:t>
        <a:bodyPr/>
        <a:lstStyle/>
        <a:p>
          <a:endParaRPr lang="en-US"/>
        </a:p>
      </dgm:t>
    </dgm:pt>
    <dgm:pt modelId="{D9EDB4CB-763C-8B4B-8A52-0F1420D7984A}">
      <dgm:prSet phldrT="[Text]"/>
      <dgm:spPr/>
      <dgm:t>
        <a:bodyPr/>
        <a:lstStyle/>
        <a:p>
          <a:pPr algn="l"/>
          <a:r>
            <a:rPr lang="en-US" b="1" dirty="0"/>
            <a:t>Personnel Qualifications</a:t>
          </a:r>
        </a:p>
      </dgm:t>
    </dgm:pt>
    <dgm:pt modelId="{C9DE7BAC-C935-E741-B911-B54A605D081B}" type="parTrans" cxnId="{BA4A556B-D69D-8249-94F3-8A9AEECEBF21}">
      <dgm:prSet/>
      <dgm:spPr/>
      <dgm:t>
        <a:bodyPr/>
        <a:lstStyle/>
        <a:p>
          <a:endParaRPr lang="en-US"/>
        </a:p>
      </dgm:t>
    </dgm:pt>
    <dgm:pt modelId="{0B3DDAE6-EFBB-F342-8A89-543818BE9405}" type="sibTrans" cxnId="{BA4A556B-D69D-8249-94F3-8A9AEECEBF21}">
      <dgm:prSet/>
      <dgm:spPr/>
      <dgm:t>
        <a:bodyPr/>
        <a:lstStyle/>
        <a:p>
          <a:endParaRPr lang="en-US"/>
        </a:p>
      </dgm:t>
    </dgm:pt>
    <dgm:pt modelId="{BE9C1076-8BE0-9545-B4D1-6EF063797A16}">
      <dgm:prSet phldrT="[Text]"/>
      <dgm:spPr/>
      <dgm:t>
        <a:bodyPr/>
        <a:lstStyle/>
        <a:p>
          <a:pPr algn="l"/>
          <a:r>
            <a:rPr lang="en-US" b="1" dirty="0"/>
            <a:t>Family Partnerships</a:t>
          </a:r>
        </a:p>
      </dgm:t>
    </dgm:pt>
    <dgm:pt modelId="{53B58260-6FF2-9A42-B8D6-21C70062D50B}" type="parTrans" cxnId="{32033A94-7765-AA42-AA44-471C5FE169C0}">
      <dgm:prSet/>
      <dgm:spPr/>
      <dgm:t>
        <a:bodyPr/>
        <a:lstStyle/>
        <a:p>
          <a:endParaRPr lang="en-US"/>
        </a:p>
      </dgm:t>
    </dgm:pt>
    <dgm:pt modelId="{2931AC92-4549-FB41-AA73-01042C48C5A3}" type="sibTrans" cxnId="{32033A94-7765-AA42-AA44-471C5FE169C0}">
      <dgm:prSet/>
      <dgm:spPr/>
      <dgm:t>
        <a:bodyPr/>
        <a:lstStyle/>
        <a:p>
          <a:endParaRPr lang="en-US"/>
        </a:p>
      </dgm:t>
    </dgm:pt>
    <dgm:pt modelId="{1ED0B8AE-CE8C-D04C-AB27-72E1482A2FCC}">
      <dgm:prSet phldrT="[Text]"/>
      <dgm:spPr/>
      <dgm:t>
        <a:bodyPr/>
        <a:lstStyle/>
        <a:p>
          <a:pPr algn="l"/>
          <a:r>
            <a:rPr lang="en-US" b="1" dirty="0"/>
            <a:t>Administration and Business Practices</a:t>
          </a:r>
        </a:p>
      </dgm:t>
    </dgm:pt>
    <dgm:pt modelId="{C82708E2-4EDF-9941-9362-3B3E2B974C45}" type="parTrans" cxnId="{2B19AECB-0B45-B34E-B3EA-ECA737D2B1EA}">
      <dgm:prSet/>
      <dgm:spPr/>
      <dgm:t>
        <a:bodyPr/>
        <a:lstStyle/>
        <a:p>
          <a:endParaRPr lang="en-US"/>
        </a:p>
      </dgm:t>
    </dgm:pt>
    <dgm:pt modelId="{85C110D9-10C4-3C45-8ACD-8AE3DD691D3D}" type="sibTrans" cxnId="{2B19AECB-0B45-B34E-B3EA-ECA737D2B1EA}">
      <dgm:prSet/>
      <dgm:spPr/>
      <dgm:t>
        <a:bodyPr/>
        <a:lstStyle/>
        <a:p>
          <a:endParaRPr lang="en-US"/>
        </a:p>
      </dgm:t>
    </dgm:pt>
    <dgm:pt modelId="{459FB149-839B-A048-855C-A9736CB8628F}">
      <dgm:prSet phldrT="[Text]" custT="1"/>
      <dgm:spPr/>
      <dgm:t>
        <a:bodyPr/>
        <a:lstStyle/>
        <a:p>
          <a:pPr>
            <a:buNone/>
          </a:pPr>
          <a:r>
            <a:rPr lang="en-US" sz="2400" dirty="0"/>
            <a:t>6 Standards</a:t>
          </a:r>
        </a:p>
      </dgm:t>
    </dgm:pt>
    <dgm:pt modelId="{C8E730B4-6374-AC4C-8895-B33FE5029EDD}" type="parTrans" cxnId="{9D0C7169-6D72-5842-8691-5EDA54CF1F05}">
      <dgm:prSet/>
      <dgm:spPr/>
      <dgm:t>
        <a:bodyPr/>
        <a:lstStyle/>
        <a:p>
          <a:endParaRPr lang="en-US"/>
        </a:p>
      </dgm:t>
    </dgm:pt>
    <dgm:pt modelId="{24DA2C43-260C-F04A-BE43-2CAEFAAFCD03}" type="sibTrans" cxnId="{9D0C7169-6D72-5842-8691-5EDA54CF1F05}">
      <dgm:prSet/>
      <dgm:spPr/>
      <dgm:t>
        <a:bodyPr/>
        <a:lstStyle/>
        <a:p>
          <a:endParaRPr lang="en-US"/>
        </a:p>
      </dgm:t>
    </dgm:pt>
    <dgm:pt modelId="{586A338C-B6FE-BE46-8FEF-90CE8F494481}">
      <dgm:prSet phldrT="[Text]" custT="1"/>
      <dgm:spPr/>
      <dgm:t>
        <a:bodyPr/>
        <a:lstStyle/>
        <a:p>
          <a:pPr>
            <a:buNone/>
          </a:pPr>
          <a:r>
            <a:rPr lang="en-US" sz="2400" dirty="0"/>
            <a:t>4 Standards</a:t>
          </a:r>
        </a:p>
      </dgm:t>
    </dgm:pt>
    <dgm:pt modelId="{197EC338-9820-D84D-BD37-67F67A4B94FD}" type="parTrans" cxnId="{BA515402-6DE0-3D4B-8C42-9896B418B4AB}">
      <dgm:prSet/>
      <dgm:spPr/>
      <dgm:t>
        <a:bodyPr/>
        <a:lstStyle/>
        <a:p>
          <a:endParaRPr lang="en-US"/>
        </a:p>
      </dgm:t>
    </dgm:pt>
    <dgm:pt modelId="{1ED15EE2-12D1-1B4D-8102-C8C0E6400837}" type="sibTrans" cxnId="{BA515402-6DE0-3D4B-8C42-9896B418B4AB}">
      <dgm:prSet/>
      <dgm:spPr/>
      <dgm:t>
        <a:bodyPr/>
        <a:lstStyle/>
        <a:p>
          <a:endParaRPr lang="en-US"/>
        </a:p>
      </dgm:t>
    </dgm:pt>
    <dgm:pt modelId="{3D6DFB17-8C8A-8745-A7B9-0B45BCE49B5A}">
      <dgm:prSet phldrT="[Text]" custT="1"/>
      <dgm:spPr/>
      <dgm:t>
        <a:bodyPr/>
        <a:lstStyle/>
        <a:p>
          <a:pPr>
            <a:buNone/>
          </a:pPr>
          <a:r>
            <a:rPr lang="en-US" sz="2400" dirty="0"/>
            <a:t>5 Standards</a:t>
          </a:r>
        </a:p>
      </dgm:t>
    </dgm:pt>
    <dgm:pt modelId="{65597ED0-AEC5-F349-98A8-5C7D1C4D3E6C}" type="parTrans" cxnId="{B439650A-399C-D940-8F71-05BA1076D760}">
      <dgm:prSet/>
      <dgm:spPr/>
      <dgm:t>
        <a:bodyPr/>
        <a:lstStyle/>
        <a:p>
          <a:endParaRPr lang="en-US"/>
        </a:p>
      </dgm:t>
    </dgm:pt>
    <dgm:pt modelId="{B16217D0-617E-C743-98A7-21E0311363FF}" type="sibTrans" cxnId="{B439650A-399C-D940-8F71-05BA1076D760}">
      <dgm:prSet/>
      <dgm:spPr/>
      <dgm:t>
        <a:bodyPr/>
        <a:lstStyle/>
        <a:p>
          <a:endParaRPr lang="en-US"/>
        </a:p>
      </dgm:t>
    </dgm:pt>
    <dgm:pt modelId="{926466EB-EF92-D44C-85A9-3AE15B7F7B0F}" type="pres">
      <dgm:prSet presAssocID="{D5AA088F-71D8-A348-AC11-B12B6C458AEE}" presName="Name0" presStyleCnt="0">
        <dgm:presLayoutVars>
          <dgm:dir/>
          <dgm:animLvl val="lvl"/>
          <dgm:resizeHandles val="exact"/>
        </dgm:presLayoutVars>
      </dgm:prSet>
      <dgm:spPr/>
    </dgm:pt>
    <dgm:pt modelId="{DD1CB760-20F8-5A4F-BD17-31BB96C60A0B}" type="pres">
      <dgm:prSet presAssocID="{4D777641-A139-7141-8927-3C3B9346F619}" presName="linNode" presStyleCnt="0"/>
      <dgm:spPr/>
    </dgm:pt>
    <dgm:pt modelId="{55B79119-6F3B-F942-B5E1-7AED586ADF7D}" type="pres">
      <dgm:prSet presAssocID="{4D777641-A139-7141-8927-3C3B9346F619}" presName="parentText" presStyleLbl="node1" presStyleIdx="0" presStyleCnt="5" custLinFactNeighborX="-4826" custLinFactNeighborY="-25576">
        <dgm:presLayoutVars>
          <dgm:chMax val="1"/>
          <dgm:bulletEnabled val="1"/>
        </dgm:presLayoutVars>
      </dgm:prSet>
      <dgm:spPr/>
    </dgm:pt>
    <dgm:pt modelId="{A5D60BB4-1B45-8F4C-B94A-41BA7992E6CC}" type="pres">
      <dgm:prSet presAssocID="{4D777641-A139-7141-8927-3C3B9346F619}" presName="descendantText" presStyleLbl="alignAccFollowNode1" presStyleIdx="0" presStyleCnt="5">
        <dgm:presLayoutVars>
          <dgm:bulletEnabled val="1"/>
        </dgm:presLayoutVars>
      </dgm:prSet>
      <dgm:spPr/>
    </dgm:pt>
    <dgm:pt modelId="{DCCDDEB8-A5AE-5D46-9EE3-4D9ABCB595D1}" type="pres">
      <dgm:prSet presAssocID="{64F39DC5-8308-2945-AE8C-96DF39BB9BE2}" presName="sp" presStyleCnt="0"/>
      <dgm:spPr/>
    </dgm:pt>
    <dgm:pt modelId="{AD25A0A6-33B8-2D4D-BEC3-DDE0E25B3C6A}" type="pres">
      <dgm:prSet presAssocID="{4E89F2FB-610B-0C40-BB9B-DBECBD24F953}" presName="linNode" presStyleCnt="0"/>
      <dgm:spPr/>
    </dgm:pt>
    <dgm:pt modelId="{FDC4C4BA-A32F-7D4A-974C-2E4E6A6BCC42}" type="pres">
      <dgm:prSet presAssocID="{4E89F2FB-610B-0C40-BB9B-DBECBD24F953}" presName="parentText" presStyleLbl="node1" presStyleIdx="1" presStyleCnt="5">
        <dgm:presLayoutVars>
          <dgm:chMax val="1"/>
          <dgm:bulletEnabled val="1"/>
        </dgm:presLayoutVars>
      </dgm:prSet>
      <dgm:spPr/>
    </dgm:pt>
    <dgm:pt modelId="{5B90703F-7604-BC44-A9E6-569F5AEACD3D}" type="pres">
      <dgm:prSet presAssocID="{4E89F2FB-610B-0C40-BB9B-DBECBD24F953}" presName="descendantText" presStyleLbl="alignAccFollowNode1" presStyleIdx="1" presStyleCnt="5">
        <dgm:presLayoutVars>
          <dgm:bulletEnabled val="1"/>
        </dgm:presLayoutVars>
      </dgm:prSet>
      <dgm:spPr/>
    </dgm:pt>
    <dgm:pt modelId="{6A56549F-9096-804B-A75D-EDD5DB2EE8F9}" type="pres">
      <dgm:prSet presAssocID="{4BFD7678-BCDA-9246-B33B-7D869E5A1888}" presName="sp" presStyleCnt="0"/>
      <dgm:spPr/>
    </dgm:pt>
    <dgm:pt modelId="{41B25EDC-D21A-F04F-913E-E380A401C098}" type="pres">
      <dgm:prSet presAssocID="{D9EDB4CB-763C-8B4B-8A52-0F1420D7984A}" presName="linNode" presStyleCnt="0"/>
      <dgm:spPr/>
    </dgm:pt>
    <dgm:pt modelId="{0D250388-9330-4040-AC4A-FCB85E5265EE}" type="pres">
      <dgm:prSet presAssocID="{D9EDB4CB-763C-8B4B-8A52-0F1420D7984A}" presName="parentText" presStyleLbl="node1" presStyleIdx="2" presStyleCnt="5">
        <dgm:presLayoutVars>
          <dgm:chMax val="1"/>
          <dgm:bulletEnabled val="1"/>
        </dgm:presLayoutVars>
      </dgm:prSet>
      <dgm:spPr/>
    </dgm:pt>
    <dgm:pt modelId="{C22D901A-C0A1-7248-94A1-9E7D5ED6E617}" type="pres">
      <dgm:prSet presAssocID="{D9EDB4CB-763C-8B4B-8A52-0F1420D7984A}" presName="descendantText" presStyleLbl="alignAccFollowNode1" presStyleIdx="2" presStyleCnt="5">
        <dgm:presLayoutVars>
          <dgm:bulletEnabled val="1"/>
        </dgm:presLayoutVars>
      </dgm:prSet>
      <dgm:spPr/>
    </dgm:pt>
    <dgm:pt modelId="{436919FF-5A24-9F4D-B423-961E3CA83F55}" type="pres">
      <dgm:prSet presAssocID="{0B3DDAE6-EFBB-F342-8A89-543818BE9405}" presName="sp" presStyleCnt="0"/>
      <dgm:spPr/>
    </dgm:pt>
    <dgm:pt modelId="{3167306B-A468-5A4A-BEFF-076941AE3655}" type="pres">
      <dgm:prSet presAssocID="{BE9C1076-8BE0-9545-B4D1-6EF063797A16}" presName="linNode" presStyleCnt="0"/>
      <dgm:spPr/>
    </dgm:pt>
    <dgm:pt modelId="{500EF6E4-91AD-AF45-9FD5-93033BDDA9FB}" type="pres">
      <dgm:prSet presAssocID="{BE9C1076-8BE0-9545-B4D1-6EF063797A16}" presName="parentText" presStyleLbl="node1" presStyleIdx="3" presStyleCnt="5">
        <dgm:presLayoutVars>
          <dgm:chMax val="1"/>
          <dgm:bulletEnabled val="1"/>
        </dgm:presLayoutVars>
      </dgm:prSet>
      <dgm:spPr/>
    </dgm:pt>
    <dgm:pt modelId="{D82ACF62-C6B1-204B-840E-81B6FEDCBBB6}" type="pres">
      <dgm:prSet presAssocID="{BE9C1076-8BE0-9545-B4D1-6EF063797A16}" presName="descendantText" presStyleLbl="alignAccFollowNode1" presStyleIdx="3" presStyleCnt="5">
        <dgm:presLayoutVars>
          <dgm:bulletEnabled val="1"/>
        </dgm:presLayoutVars>
      </dgm:prSet>
      <dgm:spPr/>
    </dgm:pt>
    <dgm:pt modelId="{A202406E-4295-8749-B835-4755E3BC3A9F}" type="pres">
      <dgm:prSet presAssocID="{2931AC92-4549-FB41-AA73-01042C48C5A3}" presName="sp" presStyleCnt="0"/>
      <dgm:spPr/>
    </dgm:pt>
    <dgm:pt modelId="{AA5CB633-602C-D545-8647-74DAC2A146E4}" type="pres">
      <dgm:prSet presAssocID="{1ED0B8AE-CE8C-D04C-AB27-72E1482A2FCC}" presName="linNode" presStyleCnt="0"/>
      <dgm:spPr/>
    </dgm:pt>
    <dgm:pt modelId="{7AB26205-74E9-8143-BAAC-0349E61C8313}" type="pres">
      <dgm:prSet presAssocID="{1ED0B8AE-CE8C-D04C-AB27-72E1482A2FCC}" presName="parentText" presStyleLbl="node1" presStyleIdx="4" presStyleCnt="5">
        <dgm:presLayoutVars>
          <dgm:chMax val="1"/>
          <dgm:bulletEnabled val="1"/>
        </dgm:presLayoutVars>
      </dgm:prSet>
      <dgm:spPr/>
    </dgm:pt>
    <dgm:pt modelId="{1EAA60BE-9A1B-5446-BF01-DC7B34F3A181}" type="pres">
      <dgm:prSet presAssocID="{1ED0B8AE-CE8C-D04C-AB27-72E1482A2FCC}" presName="descendantText" presStyleLbl="alignAccFollowNode1" presStyleIdx="4" presStyleCnt="5">
        <dgm:presLayoutVars>
          <dgm:bulletEnabled val="1"/>
        </dgm:presLayoutVars>
      </dgm:prSet>
      <dgm:spPr/>
    </dgm:pt>
  </dgm:ptLst>
  <dgm:cxnLst>
    <dgm:cxn modelId="{BA515402-6DE0-3D4B-8C42-9896B418B4AB}" srcId="{BE9C1076-8BE0-9545-B4D1-6EF063797A16}" destId="{586A338C-B6FE-BE46-8FEF-90CE8F494481}" srcOrd="0" destOrd="0" parTransId="{197EC338-9820-D84D-BD37-67F67A4B94FD}" sibTransId="{1ED15EE2-12D1-1B4D-8102-C8C0E6400837}"/>
    <dgm:cxn modelId="{7EBE9307-EF8E-EA4F-B5CC-80917F58B98B}" type="presOf" srcId="{459FB149-839B-A048-855C-A9736CB8628F}" destId="{1EAA60BE-9A1B-5446-BF01-DC7B34F3A181}" srcOrd="0" destOrd="0" presId="urn:microsoft.com/office/officeart/2005/8/layout/vList5"/>
    <dgm:cxn modelId="{B439650A-399C-D940-8F71-05BA1076D760}" srcId="{D9EDB4CB-763C-8B4B-8A52-0F1420D7984A}" destId="{3D6DFB17-8C8A-8745-A7B9-0B45BCE49B5A}" srcOrd="0" destOrd="0" parTransId="{65597ED0-AEC5-F349-98A8-5C7D1C4D3E6C}" sibTransId="{B16217D0-617E-C743-98A7-21E0311363FF}"/>
    <dgm:cxn modelId="{E27C2612-0DE6-2442-A629-90546B72C88C}" srcId="{4E89F2FB-610B-0C40-BB9B-DBECBD24F953}" destId="{7755EEB3-F9E2-5943-81CD-2943A7F688F7}" srcOrd="0" destOrd="0" parTransId="{1E887382-AB7F-DE48-8A8B-9573F5A4D9B6}" sibTransId="{20EA3850-C408-BC47-B32C-80EE840F3789}"/>
    <dgm:cxn modelId="{828B311D-8694-F141-A3B3-F84C4B76E87D}" type="presOf" srcId="{BE9C1076-8BE0-9545-B4D1-6EF063797A16}" destId="{500EF6E4-91AD-AF45-9FD5-93033BDDA9FB}" srcOrd="0" destOrd="0" presId="urn:microsoft.com/office/officeart/2005/8/layout/vList5"/>
    <dgm:cxn modelId="{82766424-51E7-0C4C-ADE0-3FAB543A8B99}" type="presOf" srcId="{7755EEB3-F9E2-5943-81CD-2943A7F688F7}" destId="{5B90703F-7604-BC44-A9E6-569F5AEACD3D}" srcOrd="0" destOrd="0" presId="urn:microsoft.com/office/officeart/2005/8/layout/vList5"/>
    <dgm:cxn modelId="{8E944A47-DDB9-5846-AB33-682DEA504026}" type="presOf" srcId="{1ED0B8AE-CE8C-D04C-AB27-72E1482A2FCC}" destId="{7AB26205-74E9-8143-BAAC-0349E61C8313}" srcOrd="0" destOrd="0" presId="urn:microsoft.com/office/officeart/2005/8/layout/vList5"/>
    <dgm:cxn modelId="{9D0C7169-6D72-5842-8691-5EDA54CF1F05}" srcId="{1ED0B8AE-CE8C-D04C-AB27-72E1482A2FCC}" destId="{459FB149-839B-A048-855C-A9736CB8628F}" srcOrd="0" destOrd="0" parTransId="{C8E730B4-6374-AC4C-8895-B33FE5029EDD}" sibTransId="{24DA2C43-260C-F04A-BE43-2CAEFAAFCD03}"/>
    <dgm:cxn modelId="{BA4A556B-D69D-8249-94F3-8A9AEECEBF21}" srcId="{D5AA088F-71D8-A348-AC11-B12B6C458AEE}" destId="{D9EDB4CB-763C-8B4B-8A52-0F1420D7984A}" srcOrd="2" destOrd="0" parTransId="{C9DE7BAC-C935-E741-B911-B54A605D081B}" sibTransId="{0B3DDAE6-EFBB-F342-8A89-543818BE9405}"/>
    <dgm:cxn modelId="{EE00376E-DDD9-2249-9F66-090752B7A144}" type="presOf" srcId="{586A338C-B6FE-BE46-8FEF-90CE8F494481}" destId="{D82ACF62-C6B1-204B-840E-81B6FEDCBBB6}" srcOrd="0" destOrd="0" presId="urn:microsoft.com/office/officeart/2005/8/layout/vList5"/>
    <dgm:cxn modelId="{5B38EC54-B48B-7E4C-B60D-EB69BD51B09F}" type="presOf" srcId="{D9EDB4CB-763C-8B4B-8A52-0F1420D7984A}" destId="{0D250388-9330-4040-AC4A-FCB85E5265EE}" srcOrd="0" destOrd="0" presId="urn:microsoft.com/office/officeart/2005/8/layout/vList5"/>
    <dgm:cxn modelId="{9012077C-E278-7949-978F-F33C79998A53}" type="presOf" srcId="{C724027A-2E4C-2341-8559-529800000920}" destId="{A5D60BB4-1B45-8F4C-B94A-41BA7992E6CC}" srcOrd="0" destOrd="0" presId="urn:microsoft.com/office/officeart/2005/8/layout/vList5"/>
    <dgm:cxn modelId="{61B5FD8A-0B5A-B240-93F2-ECC85498F57A}" srcId="{4D777641-A139-7141-8927-3C3B9346F619}" destId="{C724027A-2E4C-2341-8559-529800000920}" srcOrd="0" destOrd="0" parTransId="{8EFA8E51-0964-FF46-8CC9-A9B834510494}" sibTransId="{6920E6E7-6DF6-0748-9F16-23D3888211BC}"/>
    <dgm:cxn modelId="{66B7B491-A113-FC45-A2EF-68DD5AFB0E82}" type="presOf" srcId="{4E89F2FB-610B-0C40-BB9B-DBECBD24F953}" destId="{FDC4C4BA-A32F-7D4A-974C-2E4E6A6BCC42}" srcOrd="0" destOrd="0" presId="urn:microsoft.com/office/officeart/2005/8/layout/vList5"/>
    <dgm:cxn modelId="{32033A94-7765-AA42-AA44-471C5FE169C0}" srcId="{D5AA088F-71D8-A348-AC11-B12B6C458AEE}" destId="{BE9C1076-8BE0-9545-B4D1-6EF063797A16}" srcOrd="3" destOrd="0" parTransId="{53B58260-6FF2-9A42-B8D6-21C70062D50B}" sibTransId="{2931AC92-4549-FB41-AA73-01042C48C5A3}"/>
    <dgm:cxn modelId="{7EB485AD-D398-C848-8168-2B0C758DB0E9}" type="presOf" srcId="{4D777641-A139-7141-8927-3C3B9346F619}" destId="{55B79119-6F3B-F942-B5E1-7AED586ADF7D}" srcOrd="0" destOrd="0" presId="urn:microsoft.com/office/officeart/2005/8/layout/vList5"/>
    <dgm:cxn modelId="{2B19AECB-0B45-B34E-B3EA-ECA737D2B1EA}" srcId="{D5AA088F-71D8-A348-AC11-B12B6C458AEE}" destId="{1ED0B8AE-CE8C-D04C-AB27-72E1482A2FCC}" srcOrd="4" destOrd="0" parTransId="{C82708E2-4EDF-9941-9362-3B3E2B974C45}" sibTransId="{85C110D9-10C4-3C45-8ACD-8AE3DD691D3D}"/>
    <dgm:cxn modelId="{EA1492DB-016E-0848-A37D-9759CCD6A0DA}" type="presOf" srcId="{D5AA088F-71D8-A348-AC11-B12B6C458AEE}" destId="{926466EB-EF92-D44C-85A9-3AE15B7F7B0F}" srcOrd="0" destOrd="0" presId="urn:microsoft.com/office/officeart/2005/8/layout/vList5"/>
    <dgm:cxn modelId="{EF8AA4E1-D2E8-3846-87A2-2CC12C25E3F2}" srcId="{D5AA088F-71D8-A348-AC11-B12B6C458AEE}" destId="{4D777641-A139-7141-8927-3C3B9346F619}" srcOrd="0" destOrd="0" parTransId="{B51C3F9B-DA13-D040-AB73-5DC7D484E9E2}" sibTransId="{64F39DC5-8308-2945-AE8C-96DF39BB9BE2}"/>
    <dgm:cxn modelId="{4A5072F1-849D-6D43-A8B9-6193B0C7934F}" type="presOf" srcId="{3D6DFB17-8C8A-8745-A7B9-0B45BCE49B5A}" destId="{C22D901A-C0A1-7248-94A1-9E7D5ED6E617}" srcOrd="0" destOrd="0" presId="urn:microsoft.com/office/officeart/2005/8/layout/vList5"/>
    <dgm:cxn modelId="{D59033F6-B8BD-5343-BE96-BC6DD199EDE8}" srcId="{D5AA088F-71D8-A348-AC11-B12B6C458AEE}" destId="{4E89F2FB-610B-0C40-BB9B-DBECBD24F953}" srcOrd="1" destOrd="0" parTransId="{F86E2E9A-489B-0946-A0CC-C85B38A2BEB1}" sibTransId="{4BFD7678-BCDA-9246-B33B-7D869E5A1888}"/>
    <dgm:cxn modelId="{136414D6-F43F-A844-97D0-19B167D9D2E6}" type="presParOf" srcId="{926466EB-EF92-D44C-85A9-3AE15B7F7B0F}" destId="{DD1CB760-20F8-5A4F-BD17-31BB96C60A0B}" srcOrd="0" destOrd="0" presId="urn:microsoft.com/office/officeart/2005/8/layout/vList5"/>
    <dgm:cxn modelId="{A34B81F0-B820-1F4B-9E31-E60786908295}" type="presParOf" srcId="{DD1CB760-20F8-5A4F-BD17-31BB96C60A0B}" destId="{55B79119-6F3B-F942-B5E1-7AED586ADF7D}" srcOrd="0" destOrd="0" presId="urn:microsoft.com/office/officeart/2005/8/layout/vList5"/>
    <dgm:cxn modelId="{F288254B-2373-B040-AB51-A4F50C015F70}" type="presParOf" srcId="{DD1CB760-20F8-5A4F-BD17-31BB96C60A0B}" destId="{A5D60BB4-1B45-8F4C-B94A-41BA7992E6CC}" srcOrd="1" destOrd="0" presId="urn:microsoft.com/office/officeart/2005/8/layout/vList5"/>
    <dgm:cxn modelId="{A743E51E-2EE4-9949-B371-1367111F71C3}" type="presParOf" srcId="{926466EB-EF92-D44C-85A9-3AE15B7F7B0F}" destId="{DCCDDEB8-A5AE-5D46-9EE3-4D9ABCB595D1}" srcOrd="1" destOrd="0" presId="urn:microsoft.com/office/officeart/2005/8/layout/vList5"/>
    <dgm:cxn modelId="{F2D7612A-4834-6446-9899-6D5BD168469D}" type="presParOf" srcId="{926466EB-EF92-D44C-85A9-3AE15B7F7B0F}" destId="{AD25A0A6-33B8-2D4D-BEC3-DDE0E25B3C6A}" srcOrd="2" destOrd="0" presId="urn:microsoft.com/office/officeart/2005/8/layout/vList5"/>
    <dgm:cxn modelId="{847BE90B-6696-FB48-9D71-A562A0100666}" type="presParOf" srcId="{AD25A0A6-33B8-2D4D-BEC3-DDE0E25B3C6A}" destId="{FDC4C4BA-A32F-7D4A-974C-2E4E6A6BCC42}" srcOrd="0" destOrd="0" presId="urn:microsoft.com/office/officeart/2005/8/layout/vList5"/>
    <dgm:cxn modelId="{B2638B53-BCC9-F541-B5E1-16D1C362E7E4}" type="presParOf" srcId="{AD25A0A6-33B8-2D4D-BEC3-DDE0E25B3C6A}" destId="{5B90703F-7604-BC44-A9E6-569F5AEACD3D}" srcOrd="1" destOrd="0" presId="urn:microsoft.com/office/officeart/2005/8/layout/vList5"/>
    <dgm:cxn modelId="{E4929234-3D7E-B740-AD89-8B54C4CB2CFF}" type="presParOf" srcId="{926466EB-EF92-D44C-85A9-3AE15B7F7B0F}" destId="{6A56549F-9096-804B-A75D-EDD5DB2EE8F9}" srcOrd="3" destOrd="0" presId="urn:microsoft.com/office/officeart/2005/8/layout/vList5"/>
    <dgm:cxn modelId="{CB30DCFD-E28B-384B-B9BE-79E7A450E985}" type="presParOf" srcId="{926466EB-EF92-D44C-85A9-3AE15B7F7B0F}" destId="{41B25EDC-D21A-F04F-913E-E380A401C098}" srcOrd="4" destOrd="0" presId="urn:microsoft.com/office/officeart/2005/8/layout/vList5"/>
    <dgm:cxn modelId="{E2D172C4-0EF4-A44B-B2E8-C3B40BE47082}" type="presParOf" srcId="{41B25EDC-D21A-F04F-913E-E380A401C098}" destId="{0D250388-9330-4040-AC4A-FCB85E5265EE}" srcOrd="0" destOrd="0" presId="urn:microsoft.com/office/officeart/2005/8/layout/vList5"/>
    <dgm:cxn modelId="{740D3E23-3ABB-B84D-8AC1-9E16B331564C}" type="presParOf" srcId="{41B25EDC-D21A-F04F-913E-E380A401C098}" destId="{C22D901A-C0A1-7248-94A1-9E7D5ED6E617}" srcOrd="1" destOrd="0" presId="urn:microsoft.com/office/officeart/2005/8/layout/vList5"/>
    <dgm:cxn modelId="{022AED4E-84E9-774B-A781-FD8A64F75D09}" type="presParOf" srcId="{926466EB-EF92-D44C-85A9-3AE15B7F7B0F}" destId="{436919FF-5A24-9F4D-B423-961E3CA83F55}" srcOrd="5" destOrd="0" presId="urn:microsoft.com/office/officeart/2005/8/layout/vList5"/>
    <dgm:cxn modelId="{0C782BA6-B84E-8442-BFA9-47C62CBF7B2B}" type="presParOf" srcId="{926466EB-EF92-D44C-85A9-3AE15B7F7B0F}" destId="{3167306B-A468-5A4A-BEFF-076941AE3655}" srcOrd="6" destOrd="0" presId="urn:microsoft.com/office/officeart/2005/8/layout/vList5"/>
    <dgm:cxn modelId="{FA2418AB-57CD-BE43-91C7-0AAF94BAB780}" type="presParOf" srcId="{3167306B-A468-5A4A-BEFF-076941AE3655}" destId="{500EF6E4-91AD-AF45-9FD5-93033BDDA9FB}" srcOrd="0" destOrd="0" presId="urn:microsoft.com/office/officeart/2005/8/layout/vList5"/>
    <dgm:cxn modelId="{984C8F6F-2B22-A545-A505-5D79F0587D10}" type="presParOf" srcId="{3167306B-A468-5A4A-BEFF-076941AE3655}" destId="{D82ACF62-C6B1-204B-840E-81B6FEDCBBB6}" srcOrd="1" destOrd="0" presId="urn:microsoft.com/office/officeart/2005/8/layout/vList5"/>
    <dgm:cxn modelId="{850B47D0-C0B5-CA4E-A3DF-37F5A0439734}" type="presParOf" srcId="{926466EB-EF92-D44C-85A9-3AE15B7F7B0F}" destId="{A202406E-4295-8749-B835-4755E3BC3A9F}" srcOrd="7" destOrd="0" presId="urn:microsoft.com/office/officeart/2005/8/layout/vList5"/>
    <dgm:cxn modelId="{C2F22CC6-E0F3-6A4C-9CC3-CE2C8DF48316}" type="presParOf" srcId="{926466EB-EF92-D44C-85A9-3AE15B7F7B0F}" destId="{AA5CB633-602C-D545-8647-74DAC2A146E4}" srcOrd="8" destOrd="0" presId="urn:microsoft.com/office/officeart/2005/8/layout/vList5"/>
    <dgm:cxn modelId="{CCC354AB-4EDF-644D-B0EC-EB0E4E824AD4}" type="presParOf" srcId="{AA5CB633-602C-D545-8647-74DAC2A146E4}" destId="{7AB26205-74E9-8143-BAAC-0349E61C8313}" srcOrd="0" destOrd="0" presId="urn:microsoft.com/office/officeart/2005/8/layout/vList5"/>
    <dgm:cxn modelId="{392699A5-695B-2E4F-AC00-0F6AB06AF45C}" type="presParOf" srcId="{AA5CB633-602C-D545-8647-74DAC2A146E4}" destId="{1EAA60BE-9A1B-5446-BF01-DC7B34F3A18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9ED39C-F68D-4642-9934-8731F69BDA2D}" type="doc">
      <dgm:prSet loTypeId="urn:microsoft.com/office/officeart/2005/8/layout/vList5" loCatId="process" qsTypeId="urn:microsoft.com/office/officeart/2005/8/quickstyle/simple1" qsCatId="simple" csTypeId="urn:microsoft.com/office/officeart/2005/8/colors/colorful1" csCatId="colorful" phldr="1"/>
      <dgm:spPr/>
      <dgm:t>
        <a:bodyPr/>
        <a:lstStyle/>
        <a:p>
          <a:endParaRPr lang="en-US"/>
        </a:p>
      </dgm:t>
    </dgm:pt>
    <dgm:pt modelId="{41865BCF-C6E0-47BD-B6CC-C342F963CF3A}">
      <dgm:prSet phldrT="[Text]"/>
      <dgm:spPr>
        <a:solidFill>
          <a:srgbClr val="B8395C"/>
        </a:solidFill>
      </dgm:spPr>
      <dgm:t>
        <a:bodyPr/>
        <a:lstStyle/>
        <a:p>
          <a:pPr>
            <a:lnSpc>
              <a:spcPct val="100000"/>
            </a:lnSpc>
            <a:spcAft>
              <a:spcPts val="0"/>
            </a:spcAft>
          </a:pPr>
          <a:r>
            <a:rPr lang="en-US" b="1" dirty="0">
              <a:solidFill>
                <a:schemeClr val="bg1"/>
              </a:solidFill>
            </a:rPr>
            <a:t>Some standards are classroom-specific</a:t>
          </a:r>
        </a:p>
      </dgm:t>
    </dgm:pt>
    <dgm:pt modelId="{5D632DC3-80FF-4EDE-BE85-ED0F3297EAD2}" type="parTrans" cxnId="{F2423F6E-E306-428B-85F3-79EC6F265EB4}">
      <dgm:prSet/>
      <dgm:spPr/>
      <dgm:t>
        <a:bodyPr/>
        <a:lstStyle/>
        <a:p>
          <a:endParaRPr lang="en-US"/>
        </a:p>
      </dgm:t>
    </dgm:pt>
    <dgm:pt modelId="{AFA20DB6-B88F-4D95-BBA6-0E725D535F55}" type="sibTrans" cxnId="{F2423F6E-E306-428B-85F3-79EC6F265EB4}">
      <dgm:prSet/>
      <dgm:spPr/>
      <dgm:t>
        <a:bodyPr/>
        <a:lstStyle/>
        <a:p>
          <a:endParaRPr lang="en-US"/>
        </a:p>
      </dgm:t>
    </dgm:pt>
    <dgm:pt modelId="{0C7DF161-4B21-4D75-9C5E-8A9E6AD3A2DB}">
      <dgm:prSet phldrT="[Text]" custT="1"/>
      <dgm:spPr>
        <a:solidFill>
          <a:srgbClr val="B8395C">
            <a:alpha val="20000"/>
          </a:srgbClr>
        </a:solidFill>
      </dgm:spPr>
      <dgm:t>
        <a:bodyPr anchor="ctr"/>
        <a:lstStyle/>
        <a:p>
          <a:pPr marL="231775" marR="0" indent="-231775" defTabSz="914400" eaLnBrk="1" fontAlgn="auto" latinLnBrk="0" hangingPunct="1">
            <a:lnSpc>
              <a:spcPct val="100000"/>
            </a:lnSpc>
            <a:spcBef>
              <a:spcPts val="0"/>
            </a:spcBef>
            <a:spcAft>
              <a:spcPts val="0"/>
            </a:spcAft>
            <a:buClrTx/>
            <a:buSzTx/>
            <a:buFontTx/>
            <a:buNone/>
            <a:tabLst/>
            <a:defRPr/>
          </a:pPr>
          <a:r>
            <a:rPr lang="en-US" sz="2000" dirty="0"/>
            <a:t>Submit evidence for each classroom</a:t>
          </a:r>
        </a:p>
      </dgm:t>
    </dgm:pt>
    <dgm:pt modelId="{3063C8A9-44D1-4CC6-BC31-0E04F0C2B75E}" type="parTrans" cxnId="{4096532A-AB80-4B03-A72B-7B698E3B4C30}">
      <dgm:prSet/>
      <dgm:spPr/>
      <dgm:t>
        <a:bodyPr/>
        <a:lstStyle/>
        <a:p>
          <a:endParaRPr lang="en-US"/>
        </a:p>
      </dgm:t>
    </dgm:pt>
    <dgm:pt modelId="{6CE9B6E3-7923-4E82-BB35-4051152086B4}" type="sibTrans" cxnId="{4096532A-AB80-4B03-A72B-7B698E3B4C30}">
      <dgm:prSet/>
      <dgm:spPr/>
      <dgm:t>
        <a:bodyPr/>
        <a:lstStyle/>
        <a:p>
          <a:endParaRPr lang="en-US"/>
        </a:p>
      </dgm:t>
    </dgm:pt>
    <dgm:pt modelId="{8189D6AA-3110-48D8-B944-23E0AC76ECB6}">
      <dgm:prSet phldrT="[Text]"/>
      <dgm:spPr>
        <a:solidFill>
          <a:srgbClr val="DA4B68"/>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a:solidFill>
                <a:schemeClr val="bg1"/>
              </a:solidFill>
            </a:rPr>
            <a:t>Some standards are age-specific</a:t>
          </a:r>
        </a:p>
      </dgm:t>
    </dgm:pt>
    <dgm:pt modelId="{4D2B37E8-6964-4A84-9BDA-59DEBB74D26F}" type="parTrans" cxnId="{8F6ADF61-F14D-43F4-81D7-6C7B118872C8}">
      <dgm:prSet/>
      <dgm:spPr/>
      <dgm:t>
        <a:bodyPr/>
        <a:lstStyle/>
        <a:p>
          <a:endParaRPr lang="en-US"/>
        </a:p>
      </dgm:t>
    </dgm:pt>
    <dgm:pt modelId="{2547B5DF-E2ED-4E38-82A1-E36373D8DA46}" type="sibTrans" cxnId="{8F6ADF61-F14D-43F4-81D7-6C7B118872C8}">
      <dgm:prSet/>
      <dgm:spPr/>
      <dgm:t>
        <a:bodyPr/>
        <a:lstStyle/>
        <a:p>
          <a:endParaRPr lang="en-US"/>
        </a:p>
      </dgm:t>
    </dgm:pt>
    <dgm:pt modelId="{B891FBD6-C16C-4010-9EA9-55B9C80BA02D}">
      <dgm:prSet custT="1"/>
      <dgm:spPr>
        <a:solidFill>
          <a:srgbClr val="DA4B68">
            <a:alpha val="20000"/>
          </a:srgbClr>
        </a:solidFill>
      </dgm:spPr>
      <dgm:t>
        <a:bodyPr anchor="ctr"/>
        <a:lstStyle/>
        <a:p>
          <a:r>
            <a:rPr lang="en-US" sz="2000" dirty="0"/>
            <a:t>Submit evidence for each age group</a:t>
          </a:r>
        </a:p>
      </dgm:t>
    </dgm:pt>
    <dgm:pt modelId="{86B065CC-4A3E-413A-AAD9-94A9A8A4D8F4}" type="parTrans" cxnId="{7EE2D2C5-5D8F-4609-B7B4-B19998944FE0}">
      <dgm:prSet/>
      <dgm:spPr/>
      <dgm:t>
        <a:bodyPr/>
        <a:lstStyle/>
        <a:p>
          <a:endParaRPr lang="en-US"/>
        </a:p>
      </dgm:t>
    </dgm:pt>
    <dgm:pt modelId="{01C941DE-D7AD-4852-B229-88B6E9699FAF}" type="sibTrans" cxnId="{7EE2D2C5-5D8F-4609-B7B4-B19998944FE0}">
      <dgm:prSet/>
      <dgm:spPr/>
      <dgm:t>
        <a:bodyPr/>
        <a:lstStyle/>
        <a:p>
          <a:endParaRPr lang="en-US"/>
        </a:p>
      </dgm:t>
    </dgm:pt>
    <dgm:pt modelId="{BF23F13C-04D1-4D10-AFC7-AA3D974C03FC}">
      <dgm:prSet/>
      <dgm:spPr>
        <a:solidFill>
          <a:srgbClr val="E68088"/>
        </a:solidFill>
      </dgm:spPr>
      <dgm:t>
        <a:bodyPr/>
        <a:lstStyle/>
        <a:p>
          <a:r>
            <a:rPr lang="en-US" b="1" dirty="0">
              <a:solidFill>
                <a:schemeClr val="bg1"/>
              </a:solidFill>
            </a:rPr>
            <a:t>Multiple licensing locations</a:t>
          </a:r>
        </a:p>
      </dgm:t>
    </dgm:pt>
    <dgm:pt modelId="{8AFC51DD-D5B3-42F6-BF3F-153461EA2540}" type="parTrans" cxnId="{A433DE5C-4E3F-483C-8F89-48B5AD1C9EDC}">
      <dgm:prSet/>
      <dgm:spPr/>
      <dgm:t>
        <a:bodyPr/>
        <a:lstStyle/>
        <a:p>
          <a:endParaRPr lang="en-US"/>
        </a:p>
      </dgm:t>
    </dgm:pt>
    <dgm:pt modelId="{F795FC20-66B4-4502-9938-8C91085756CE}" type="sibTrans" cxnId="{A433DE5C-4E3F-483C-8F89-48B5AD1C9EDC}">
      <dgm:prSet/>
      <dgm:spPr/>
      <dgm:t>
        <a:bodyPr/>
        <a:lstStyle/>
        <a:p>
          <a:endParaRPr lang="en-US"/>
        </a:p>
      </dgm:t>
    </dgm:pt>
    <dgm:pt modelId="{7F7E4839-FBE0-41FB-BB09-487442BAF69F}">
      <dgm:prSet custT="1"/>
      <dgm:spPr>
        <a:solidFill>
          <a:srgbClr val="E68088">
            <a:alpha val="20000"/>
          </a:srgbClr>
        </a:solidFill>
      </dgm:spPr>
      <dgm:t>
        <a:bodyPr anchor="ctr"/>
        <a:lstStyle/>
        <a:p>
          <a:r>
            <a:rPr lang="en-US" sz="2000" dirty="0"/>
            <a:t>Contact TRI for details</a:t>
          </a:r>
        </a:p>
      </dgm:t>
    </dgm:pt>
    <dgm:pt modelId="{67A1E788-151A-49A4-9051-466B8923CED2}" type="parTrans" cxnId="{4E6D9AEE-2D02-4B6F-8E4E-65652D2DB337}">
      <dgm:prSet/>
      <dgm:spPr/>
      <dgm:t>
        <a:bodyPr/>
        <a:lstStyle/>
        <a:p>
          <a:endParaRPr lang="en-US"/>
        </a:p>
      </dgm:t>
    </dgm:pt>
    <dgm:pt modelId="{B9E4F878-A986-4853-8FE2-AE238D2A60F3}" type="sibTrans" cxnId="{4E6D9AEE-2D02-4B6F-8E4E-65652D2DB337}">
      <dgm:prSet/>
      <dgm:spPr/>
      <dgm:t>
        <a:bodyPr/>
        <a:lstStyle/>
        <a:p>
          <a:endParaRPr lang="en-US"/>
        </a:p>
      </dgm:t>
    </dgm:pt>
    <dgm:pt modelId="{134A48D1-BE8C-4D4E-B5D9-6B962175E93E}" type="pres">
      <dgm:prSet presAssocID="{A59ED39C-F68D-4642-9934-8731F69BDA2D}" presName="Name0" presStyleCnt="0">
        <dgm:presLayoutVars>
          <dgm:dir/>
          <dgm:animLvl val="lvl"/>
          <dgm:resizeHandles val="exact"/>
        </dgm:presLayoutVars>
      </dgm:prSet>
      <dgm:spPr/>
    </dgm:pt>
    <dgm:pt modelId="{5AE73D2E-42AA-5B4A-B6FF-C5984F299FE7}" type="pres">
      <dgm:prSet presAssocID="{41865BCF-C6E0-47BD-B6CC-C342F963CF3A}" presName="linNode" presStyleCnt="0"/>
      <dgm:spPr/>
    </dgm:pt>
    <dgm:pt modelId="{5BC56F4E-E78E-274E-8932-605E0AFE4C61}" type="pres">
      <dgm:prSet presAssocID="{41865BCF-C6E0-47BD-B6CC-C342F963CF3A}" presName="parentText" presStyleLbl="node1" presStyleIdx="0" presStyleCnt="3">
        <dgm:presLayoutVars>
          <dgm:chMax val="1"/>
          <dgm:bulletEnabled val="1"/>
        </dgm:presLayoutVars>
      </dgm:prSet>
      <dgm:spPr/>
    </dgm:pt>
    <dgm:pt modelId="{CD4125AA-F363-924C-9E52-97A4AE4E805E}" type="pres">
      <dgm:prSet presAssocID="{41865BCF-C6E0-47BD-B6CC-C342F963CF3A}" presName="descendantText" presStyleLbl="alignAccFollowNode1" presStyleIdx="0" presStyleCnt="3">
        <dgm:presLayoutVars>
          <dgm:bulletEnabled val="1"/>
        </dgm:presLayoutVars>
      </dgm:prSet>
      <dgm:spPr/>
    </dgm:pt>
    <dgm:pt modelId="{4C4EDD98-A1BA-3B4F-9CBA-B4920A973E2C}" type="pres">
      <dgm:prSet presAssocID="{AFA20DB6-B88F-4D95-BBA6-0E725D535F55}" presName="sp" presStyleCnt="0"/>
      <dgm:spPr/>
    </dgm:pt>
    <dgm:pt modelId="{1C7DAD9A-DB2D-9145-B46C-697683664F9C}" type="pres">
      <dgm:prSet presAssocID="{8189D6AA-3110-48D8-B944-23E0AC76ECB6}" presName="linNode" presStyleCnt="0"/>
      <dgm:spPr/>
    </dgm:pt>
    <dgm:pt modelId="{EBAA71C5-55EA-7046-8DBB-9FD732767805}" type="pres">
      <dgm:prSet presAssocID="{8189D6AA-3110-48D8-B944-23E0AC76ECB6}" presName="parentText" presStyleLbl="node1" presStyleIdx="1" presStyleCnt="3">
        <dgm:presLayoutVars>
          <dgm:chMax val="1"/>
          <dgm:bulletEnabled val="1"/>
        </dgm:presLayoutVars>
      </dgm:prSet>
      <dgm:spPr/>
    </dgm:pt>
    <dgm:pt modelId="{24217109-4638-6946-88F0-3E6D1831FBAF}" type="pres">
      <dgm:prSet presAssocID="{8189D6AA-3110-48D8-B944-23E0AC76ECB6}" presName="descendantText" presStyleLbl="alignAccFollowNode1" presStyleIdx="1" presStyleCnt="3">
        <dgm:presLayoutVars>
          <dgm:bulletEnabled val="1"/>
        </dgm:presLayoutVars>
      </dgm:prSet>
      <dgm:spPr/>
    </dgm:pt>
    <dgm:pt modelId="{5ED9D1A5-F8AA-1D46-85F8-16709F26B70E}" type="pres">
      <dgm:prSet presAssocID="{2547B5DF-E2ED-4E38-82A1-E36373D8DA46}" presName="sp" presStyleCnt="0"/>
      <dgm:spPr/>
    </dgm:pt>
    <dgm:pt modelId="{E5AB8BA8-4C31-4A47-8084-CB5642D2D673}" type="pres">
      <dgm:prSet presAssocID="{BF23F13C-04D1-4D10-AFC7-AA3D974C03FC}" presName="linNode" presStyleCnt="0"/>
      <dgm:spPr/>
    </dgm:pt>
    <dgm:pt modelId="{32F6D5AE-11C4-3A4F-A04C-8E56EF3F7857}" type="pres">
      <dgm:prSet presAssocID="{BF23F13C-04D1-4D10-AFC7-AA3D974C03FC}" presName="parentText" presStyleLbl="node1" presStyleIdx="2" presStyleCnt="3">
        <dgm:presLayoutVars>
          <dgm:chMax val="1"/>
          <dgm:bulletEnabled val="1"/>
        </dgm:presLayoutVars>
      </dgm:prSet>
      <dgm:spPr/>
    </dgm:pt>
    <dgm:pt modelId="{DD432406-8644-4F40-AB47-3EEF57E0FF66}" type="pres">
      <dgm:prSet presAssocID="{BF23F13C-04D1-4D10-AFC7-AA3D974C03FC}" presName="descendantText" presStyleLbl="alignAccFollowNode1" presStyleIdx="2" presStyleCnt="3">
        <dgm:presLayoutVars>
          <dgm:bulletEnabled val="1"/>
        </dgm:presLayoutVars>
      </dgm:prSet>
      <dgm:spPr/>
    </dgm:pt>
  </dgm:ptLst>
  <dgm:cxnLst>
    <dgm:cxn modelId="{FEB9E60A-BC99-814C-A588-1DF24868C343}" type="presOf" srcId="{41865BCF-C6E0-47BD-B6CC-C342F963CF3A}" destId="{5BC56F4E-E78E-274E-8932-605E0AFE4C61}" srcOrd="0" destOrd="0" presId="urn:microsoft.com/office/officeart/2005/8/layout/vList5"/>
    <dgm:cxn modelId="{E8578A18-0AD8-8A46-A56C-5CC170E7A666}" type="presOf" srcId="{7F7E4839-FBE0-41FB-BB09-487442BAF69F}" destId="{DD432406-8644-4F40-AB47-3EEF57E0FF66}" srcOrd="0" destOrd="0" presId="urn:microsoft.com/office/officeart/2005/8/layout/vList5"/>
    <dgm:cxn modelId="{4096532A-AB80-4B03-A72B-7B698E3B4C30}" srcId="{41865BCF-C6E0-47BD-B6CC-C342F963CF3A}" destId="{0C7DF161-4B21-4D75-9C5E-8A9E6AD3A2DB}" srcOrd="0" destOrd="0" parTransId="{3063C8A9-44D1-4CC6-BC31-0E04F0C2B75E}" sibTransId="{6CE9B6E3-7923-4E82-BB35-4051152086B4}"/>
    <dgm:cxn modelId="{3C832F32-3F13-AE45-BF21-FA49FEE35DF0}" type="presOf" srcId="{A59ED39C-F68D-4642-9934-8731F69BDA2D}" destId="{134A48D1-BE8C-4D4E-B5D9-6B962175E93E}" srcOrd="0" destOrd="0" presId="urn:microsoft.com/office/officeart/2005/8/layout/vList5"/>
    <dgm:cxn modelId="{A433DE5C-4E3F-483C-8F89-48B5AD1C9EDC}" srcId="{A59ED39C-F68D-4642-9934-8731F69BDA2D}" destId="{BF23F13C-04D1-4D10-AFC7-AA3D974C03FC}" srcOrd="2" destOrd="0" parTransId="{8AFC51DD-D5B3-42F6-BF3F-153461EA2540}" sibTransId="{F795FC20-66B4-4502-9938-8C91085756CE}"/>
    <dgm:cxn modelId="{42ED145E-7FEA-B643-A809-A6F0F98EA723}" type="presOf" srcId="{B891FBD6-C16C-4010-9EA9-55B9C80BA02D}" destId="{24217109-4638-6946-88F0-3E6D1831FBAF}" srcOrd="0" destOrd="0" presId="urn:microsoft.com/office/officeart/2005/8/layout/vList5"/>
    <dgm:cxn modelId="{8F6ADF61-F14D-43F4-81D7-6C7B118872C8}" srcId="{A59ED39C-F68D-4642-9934-8731F69BDA2D}" destId="{8189D6AA-3110-48D8-B944-23E0AC76ECB6}" srcOrd="1" destOrd="0" parTransId="{4D2B37E8-6964-4A84-9BDA-59DEBB74D26F}" sibTransId="{2547B5DF-E2ED-4E38-82A1-E36373D8DA46}"/>
    <dgm:cxn modelId="{F2423F6E-E306-428B-85F3-79EC6F265EB4}" srcId="{A59ED39C-F68D-4642-9934-8731F69BDA2D}" destId="{41865BCF-C6E0-47BD-B6CC-C342F963CF3A}" srcOrd="0" destOrd="0" parTransId="{5D632DC3-80FF-4EDE-BE85-ED0F3297EAD2}" sibTransId="{AFA20DB6-B88F-4D95-BBA6-0E725D535F55}"/>
    <dgm:cxn modelId="{9AD28590-0B3D-1E41-BAE8-384B94219657}" type="presOf" srcId="{8189D6AA-3110-48D8-B944-23E0AC76ECB6}" destId="{EBAA71C5-55EA-7046-8DBB-9FD732767805}" srcOrd="0" destOrd="0" presId="urn:microsoft.com/office/officeart/2005/8/layout/vList5"/>
    <dgm:cxn modelId="{50CB9EB4-9B3D-994C-B8F9-05B57702227C}" type="presOf" srcId="{BF23F13C-04D1-4D10-AFC7-AA3D974C03FC}" destId="{32F6D5AE-11C4-3A4F-A04C-8E56EF3F7857}" srcOrd="0" destOrd="0" presId="urn:microsoft.com/office/officeart/2005/8/layout/vList5"/>
    <dgm:cxn modelId="{098DC9C2-B1E5-2147-974D-1EB3915F910A}" type="presOf" srcId="{0C7DF161-4B21-4D75-9C5E-8A9E6AD3A2DB}" destId="{CD4125AA-F363-924C-9E52-97A4AE4E805E}" srcOrd="0" destOrd="0" presId="urn:microsoft.com/office/officeart/2005/8/layout/vList5"/>
    <dgm:cxn modelId="{7EE2D2C5-5D8F-4609-B7B4-B19998944FE0}" srcId="{8189D6AA-3110-48D8-B944-23E0AC76ECB6}" destId="{B891FBD6-C16C-4010-9EA9-55B9C80BA02D}" srcOrd="0" destOrd="0" parTransId="{86B065CC-4A3E-413A-AAD9-94A9A8A4D8F4}" sibTransId="{01C941DE-D7AD-4852-B229-88B6E9699FAF}"/>
    <dgm:cxn modelId="{4E6D9AEE-2D02-4B6F-8E4E-65652D2DB337}" srcId="{BF23F13C-04D1-4D10-AFC7-AA3D974C03FC}" destId="{7F7E4839-FBE0-41FB-BB09-487442BAF69F}" srcOrd="0" destOrd="0" parTransId="{67A1E788-151A-49A4-9051-466B8923CED2}" sibTransId="{B9E4F878-A986-4853-8FE2-AE238D2A60F3}"/>
    <dgm:cxn modelId="{83C6D418-DC99-E542-A747-1E632A58DD1B}" type="presParOf" srcId="{134A48D1-BE8C-4D4E-B5D9-6B962175E93E}" destId="{5AE73D2E-42AA-5B4A-B6FF-C5984F299FE7}" srcOrd="0" destOrd="0" presId="urn:microsoft.com/office/officeart/2005/8/layout/vList5"/>
    <dgm:cxn modelId="{04B8A3E8-9752-D941-94E8-BB57A324DEF1}" type="presParOf" srcId="{5AE73D2E-42AA-5B4A-B6FF-C5984F299FE7}" destId="{5BC56F4E-E78E-274E-8932-605E0AFE4C61}" srcOrd="0" destOrd="0" presId="urn:microsoft.com/office/officeart/2005/8/layout/vList5"/>
    <dgm:cxn modelId="{12C52B74-BB8F-DE4C-9497-A38D3997DFAA}" type="presParOf" srcId="{5AE73D2E-42AA-5B4A-B6FF-C5984F299FE7}" destId="{CD4125AA-F363-924C-9E52-97A4AE4E805E}" srcOrd="1" destOrd="0" presId="urn:microsoft.com/office/officeart/2005/8/layout/vList5"/>
    <dgm:cxn modelId="{8C428372-5E3C-B043-B046-2B9FC557D0A0}" type="presParOf" srcId="{134A48D1-BE8C-4D4E-B5D9-6B962175E93E}" destId="{4C4EDD98-A1BA-3B4F-9CBA-B4920A973E2C}" srcOrd="1" destOrd="0" presId="urn:microsoft.com/office/officeart/2005/8/layout/vList5"/>
    <dgm:cxn modelId="{FE64CCB9-2AC2-6642-A86F-973D87D78E0D}" type="presParOf" srcId="{134A48D1-BE8C-4D4E-B5D9-6B962175E93E}" destId="{1C7DAD9A-DB2D-9145-B46C-697683664F9C}" srcOrd="2" destOrd="0" presId="urn:microsoft.com/office/officeart/2005/8/layout/vList5"/>
    <dgm:cxn modelId="{2ABC6965-49ED-F54D-BB40-2FF6E15F0E1E}" type="presParOf" srcId="{1C7DAD9A-DB2D-9145-B46C-697683664F9C}" destId="{EBAA71C5-55EA-7046-8DBB-9FD732767805}" srcOrd="0" destOrd="0" presId="urn:microsoft.com/office/officeart/2005/8/layout/vList5"/>
    <dgm:cxn modelId="{A3ED8FCB-E4E2-9C4C-8869-2ECEB0CDDB2D}" type="presParOf" srcId="{1C7DAD9A-DB2D-9145-B46C-697683664F9C}" destId="{24217109-4638-6946-88F0-3E6D1831FBAF}" srcOrd="1" destOrd="0" presId="urn:microsoft.com/office/officeart/2005/8/layout/vList5"/>
    <dgm:cxn modelId="{BFDC1A6C-E1DE-4E47-9051-7C29CC66B7CC}" type="presParOf" srcId="{134A48D1-BE8C-4D4E-B5D9-6B962175E93E}" destId="{5ED9D1A5-F8AA-1D46-85F8-16709F26B70E}" srcOrd="3" destOrd="0" presId="urn:microsoft.com/office/officeart/2005/8/layout/vList5"/>
    <dgm:cxn modelId="{857B240D-7199-0745-AC92-F81BA1536718}" type="presParOf" srcId="{134A48D1-BE8C-4D4E-B5D9-6B962175E93E}" destId="{E5AB8BA8-4C31-4A47-8084-CB5642D2D673}" srcOrd="4" destOrd="0" presId="urn:microsoft.com/office/officeart/2005/8/layout/vList5"/>
    <dgm:cxn modelId="{62677007-64F6-E84B-B53C-A193E4E2042A}" type="presParOf" srcId="{E5AB8BA8-4C31-4A47-8084-CB5642D2D673}" destId="{32F6D5AE-11C4-3A4F-A04C-8E56EF3F7857}" srcOrd="0" destOrd="0" presId="urn:microsoft.com/office/officeart/2005/8/layout/vList5"/>
    <dgm:cxn modelId="{E3992156-4923-DB4E-85F2-0B9CD9FD8E59}" type="presParOf" srcId="{E5AB8BA8-4C31-4A47-8084-CB5642D2D673}" destId="{DD432406-8644-4F40-AB47-3EEF57E0FF6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343A85-1A0C-4CE1-97C5-6EACF90C3872}" type="doc">
      <dgm:prSet loTypeId="urn:microsoft.com/office/officeart/2005/8/layout/chevron2" loCatId="" qsTypeId="urn:microsoft.com/office/officeart/2005/8/quickstyle/simple1" qsCatId="simple" csTypeId="urn:microsoft.com/office/officeart/2005/8/colors/colorful1" csCatId="colorful" phldr="1"/>
      <dgm:spPr/>
      <dgm:t>
        <a:bodyPr/>
        <a:lstStyle/>
        <a:p>
          <a:endParaRPr lang="en-US"/>
        </a:p>
      </dgm:t>
    </dgm:pt>
    <dgm:pt modelId="{7691B9B0-DF9C-46F2-8E87-74B5B9EACAE2}">
      <dgm:prSet phldrT="[Text]"/>
      <dgm:spPr>
        <a:solidFill>
          <a:srgbClr val="026CB4"/>
        </a:solidFill>
      </dgm:spPr>
      <dgm:t>
        <a:bodyPr/>
        <a:lstStyle/>
        <a:p>
          <a:r>
            <a:rPr lang="en-US" b="1" dirty="0">
              <a:solidFill>
                <a:schemeClr val="bg1"/>
              </a:solidFill>
            </a:rPr>
            <a:t>1</a:t>
          </a:r>
        </a:p>
      </dgm:t>
    </dgm:pt>
    <dgm:pt modelId="{DEB79AD8-D6E5-49F7-943F-FDEC2069906D}" type="parTrans" cxnId="{4D1A82D9-8040-4E50-B533-FCC3CC719654}">
      <dgm:prSet/>
      <dgm:spPr/>
      <dgm:t>
        <a:bodyPr/>
        <a:lstStyle/>
        <a:p>
          <a:endParaRPr lang="en-US"/>
        </a:p>
      </dgm:t>
    </dgm:pt>
    <dgm:pt modelId="{09222AC6-FC39-45D5-8D23-C84A344D3FAA}" type="sibTrans" cxnId="{4D1A82D9-8040-4E50-B533-FCC3CC719654}">
      <dgm:prSet/>
      <dgm:spPr>
        <a:solidFill>
          <a:schemeClr val="accent2"/>
        </a:solidFill>
        <a:ln>
          <a:noFill/>
        </a:ln>
      </dgm:spPr>
      <dgm:t>
        <a:bodyPr/>
        <a:lstStyle/>
        <a:p>
          <a:endParaRPr lang="en-US" dirty="0"/>
        </a:p>
      </dgm:t>
    </dgm:pt>
    <dgm:pt modelId="{130204CB-3564-4FCC-8533-A9D02908D75A}">
      <dgm:prSet phldrT="[Text]"/>
      <dgm:spPr>
        <a:solidFill>
          <a:srgbClr val="7BB34E"/>
        </a:solidFill>
      </dgm:spPr>
      <dgm:t>
        <a:bodyPr/>
        <a:lstStyle/>
        <a:p>
          <a:r>
            <a:rPr lang="en-US" b="1" dirty="0">
              <a:solidFill>
                <a:schemeClr val="bg1"/>
              </a:solidFill>
            </a:rPr>
            <a:t>2</a:t>
          </a:r>
        </a:p>
      </dgm:t>
    </dgm:pt>
    <dgm:pt modelId="{4961E77F-B10A-4EF8-8206-1D4A88CE4329}" type="parTrans" cxnId="{6E9C9F4E-3AC1-4763-BEBF-6E67C10D046A}">
      <dgm:prSet/>
      <dgm:spPr/>
      <dgm:t>
        <a:bodyPr/>
        <a:lstStyle/>
        <a:p>
          <a:endParaRPr lang="en-US"/>
        </a:p>
      </dgm:t>
    </dgm:pt>
    <dgm:pt modelId="{CCFF5360-4E15-4D7E-807D-9D4785E650F0}" type="sibTrans" cxnId="{6E9C9F4E-3AC1-4763-BEBF-6E67C10D046A}">
      <dgm:prSet/>
      <dgm:spPr>
        <a:solidFill>
          <a:schemeClr val="accent3"/>
        </a:solidFill>
        <a:ln>
          <a:noFill/>
        </a:ln>
      </dgm:spPr>
      <dgm:t>
        <a:bodyPr/>
        <a:lstStyle/>
        <a:p>
          <a:endParaRPr lang="en-US" dirty="0"/>
        </a:p>
      </dgm:t>
    </dgm:pt>
    <dgm:pt modelId="{19D09FB1-7406-462D-BB04-06B998D9C21E}">
      <dgm:prSet/>
      <dgm:spPr>
        <a:ln>
          <a:solidFill>
            <a:srgbClr val="F16C36"/>
          </a:solidFill>
        </a:ln>
      </dgm:spPr>
      <dgm:t>
        <a:bodyPr/>
        <a:lstStyle/>
        <a:p>
          <a:r>
            <a:rPr lang="en-US" b="1" dirty="0">
              <a:solidFill>
                <a:schemeClr val="bg1"/>
              </a:solidFill>
            </a:rPr>
            <a:t>3</a:t>
          </a:r>
        </a:p>
      </dgm:t>
    </dgm:pt>
    <dgm:pt modelId="{D978D3C5-FBE3-4C13-913E-CA79F310CAD9}" type="parTrans" cxnId="{363D2519-2476-4AD8-B157-9D2D96B2A5C8}">
      <dgm:prSet/>
      <dgm:spPr/>
      <dgm:t>
        <a:bodyPr/>
        <a:lstStyle/>
        <a:p>
          <a:endParaRPr lang="en-US"/>
        </a:p>
      </dgm:t>
    </dgm:pt>
    <dgm:pt modelId="{56907693-D905-4972-9576-3D5B82FCDB53}" type="sibTrans" cxnId="{363D2519-2476-4AD8-B157-9D2D96B2A5C8}">
      <dgm:prSet/>
      <dgm:spPr>
        <a:solidFill>
          <a:schemeClr val="accent4"/>
        </a:solidFill>
        <a:ln>
          <a:noFill/>
        </a:ln>
      </dgm:spPr>
      <dgm:t>
        <a:bodyPr/>
        <a:lstStyle/>
        <a:p>
          <a:endParaRPr lang="en-US" dirty="0"/>
        </a:p>
      </dgm:t>
    </dgm:pt>
    <dgm:pt modelId="{F3D3E9AD-B4D1-48FE-848E-19BF3B21B582}">
      <dgm:prSet/>
      <dgm:spPr>
        <a:solidFill>
          <a:srgbClr val="B8395C"/>
        </a:solidFill>
      </dgm:spPr>
      <dgm:t>
        <a:bodyPr/>
        <a:lstStyle/>
        <a:p>
          <a:r>
            <a:rPr lang="en-US" b="1" dirty="0">
              <a:solidFill>
                <a:schemeClr val="bg1"/>
              </a:solidFill>
            </a:rPr>
            <a:t>4</a:t>
          </a:r>
        </a:p>
      </dgm:t>
    </dgm:pt>
    <dgm:pt modelId="{358BFE0C-EA8F-4D68-BED5-761D19AF3762}" type="parTrans" cxnId="{85933F5E-8081-436D-A294-C45CDF31156C}">
      <dgm:prSet/>
      <dgm:spPr/>
      <dgm:t>
        <a:bodyPr/>
        <a:lstStyle/>
        <a:p>
          <a:endParaRPr lang="en-US"/>
        </a:p>
      </dgm:t>
    </dgm:pt>
    <dgm:pt modelId="{4F787375-F549-4C5B-BE3E-22BC016302F7}" type="sibTrans" cxnId="{85933F5E-8081-436D-A294-C45CDF31156C}">
      <dgm:prSet/>
      <dgm:spPr/>
      <dgm:t>
        <a:bodyPr/>
        <a:lstStyle/>
        <a:p>
          <a:endParaRPr lang="en-US"/>
        </a:p>
      </dgm:t>
    </dgm:pt>
    <dgm:pt modelId="{37F84FD1-65CB-994B-B33C-F073DEDF7B49}">
      <dgm:prSet/>
      <dgm:spPr/>
      <dgm:t>
        <a:bodyPr/>
        <a:lstStyle/>
        <a:p>
          <a:r>
            <a:rPr lang="en-US" b="0" dirty="0">
              <a:solidFill>
                <a:schemeClr val="tx1"/>
              </a:solidFill>
            </a:rPr>
            <a:t>Compile evidence for star level — evidence must be provided for EVERY indicator</a:t>
          </a:r>
          <a:endParaRPr lang="en-US" b="0" dirty="0"/>
        </a:p>
      </dgm:t>
    </dgm:pt>
    <dgm:pt modelId="{7D4BA385-FA98-DB4E-A327-F371DD1178F6}" type="parTrans" cxnId="{D4FA5D14-1B85-2140-8E64-D55F862A3E18}">
      <dgm:prSet/>
      <dgm:spPr/>
      <dgm:t>
        <a:bodyPr/>
        <a:lstStyle/>
        <a:p>
          <a:endParaRPr lang="en-US"/>
        </a:p>
      </dgm:t>
    </dgm:pt>
    <dgm:pt modelId="{A70A3D68-64E9-4A46-B90B-BAF7CBC231CB}" type="sibTrans" cxnId="{D4FA5D14-1B85-2140-8E64-D55F862A3E18}">
      <dgm:prSet/>
      <dgm:spPr/>
      <dgm:t>
        <a:bodyPr/>
        <a:lstStyle/>
        <a:p>
          <a:endParaRPr lang="en-US"/>
        </a:p>
      </dgm:t>
    </dgm:pt>
    <dgm:pt modelId="{964D144F-B2E8-1D4C-B91E-16D68DB3AFBC}">
      <dgm:prSet/>
      <dgm:spPr/>
      <dgm:t>
        <a:bodyPr/>
        <a:lstStyle/>
        <a:p>
          <a:r>
            <a:rPr lang="en-US" b="0" dirty="0">
              <a:solidFill>
                <a:schemeClr val="tx1"/>
              </a:solidFill>
            </a:rPr>
            <a:t>Place labeled evidence in portfolio</a:t>
          </a:r>
          <a:endParaRPr lang="en-US" b="0" dirty="0"/>
        </a:p>
      </dgm:t>
    </dgm:pt>
    <dgm:pt modelId="{3155001C-76EC-B94C-9D11-3673C7E136ED}" type="parTrans" cxnId="{A082D7C0-2743-3743-B735-542F09C95672}">
      <dgm:prSet/>
      <dgm:spPr/>
      <dgm:t>
        <a:bodyPr/>
        <a:lstStyle/>
        <a:p>
          <a:endParaRPr lang="en-US"/>
        </a:p>
      </dgm:t>
    </dgm:pt>
    <dgm:pt modelId="{DA79363B-4032-FC44-A6D2-33E8B55F71D7}" type="sibTrans" cxnId="{A082D7C0-2743-3743-B735-542F09C95672}">
      <dgm:prSet/>
      <dgm:spPr/>
      <dgm:t>
        <a:bodyPr/>
        <a:lstStyle/>
        <a:p>
          <a:endParaRPr lang="en-US"/>
        </a:p>
      </dgm:t>
    </dgm:pt>
    <dgm:pt modelId="{EDACC588-69F1-734B-9DDC-31B5EBF950A7}">
      <dgm:prSet/>
      <dgm:spPr/>
      <dgm:t>
        <a:bodyPr/>
        <a:lstStyle/>
        <a:p>
          <a:r>
            <a:rPr lang="en-US" b="0" dirty="0">
              <a:solidFill>
                <a:schemeClr val="tx1"/>
              </a:solidFill>
            </a:rPr>
            <a:t>Check box indicating evidence has been provided</a:t>
          </a:r>
          <a:endParaRPr lang="en-US" b="0" dirty="0"/>
        </a:p>
      </dgm:t>
    </dgm:pt>
    <dgm:pt modelId="{19103A1C-1D87-6145-A68B-40ABD9D4FC78}" type="parTrans" cxnId="{D5210A00-207B-A042-B091-D0691DF4A9F1}">
      <dgm:prSet/>
      <dgm:spPr/>
      <dgm:t>
        <a:bodyPr/>
        <a:lstStyle/>
        <a:p>
          <a:endParaRPr lang="en-US"/>
        </a:p>
      </dgm:t>
    </dgm:pt>
    <dgm:pt modelId="{38FAD5AB-1F7A-5C4D-9F90-E5E229CEED26}" type="sibTrans" cxnId="{D5210A00-207B-A042-B091-D0691DF4A9F1}">
      <dgm:prSet/>
      <dgm:spPr/>
      <dgm:t>
        <a:bodyPr/>
        <a:lstStyle/>
        <a:p>
          <a:endParaRPr lang="en-US"/>
        </a:p>
      </dgm:t>
    </dgm:pt>
    <dgm:pt modelId="{04C3278F-E845-5B45-82F8-30FB2CD74257}">
      <dgm:prSet/>
      <dgm:spPr/>
      <dgm:t>
        <a:bodyPr/>
        <a:lstStyle/>
        <a:p>
          <a:r>
            <a:rPr lang="en-US" b="0" dirty="0">
              <a:solidFill>
                <a:schemeClr val="tx1"/>
              </a:solidFill>
            </a:rPr>
            <a:t>Submit portfolio &amp; policy handbook to TRI for review</a:t>
          </a:r>
          <a:endParaRPr lang="en-US" b="0" dirty="0"/>
        </a:p>
      </dgm:t>
    </dgm:pt>
    <dgm:pt modelId="{71BE93F2-4414-2849-AC7D-DACF4F8873D4}" type="parTrans" cxnId="{2D581CF7-A632-4D4F-8004-F39D48BBBD98}">
      <dgm:prSet/>
      <dgm:spPr/>
      <dgm:t>
        <a:bodyPr/>
        <a:lstStyle/>
        <a:p>
          <a:endParaRPr lang="en-US"/>
        </a:p>
      </dgm:t>
    </dgm:pt>
    <dgm:pt modelId="{3E5948C3-C599-6343-8E5D-99E64DBB948C}" type="sibTrans" cxnId="{2D581CF7-A632-4D4F-8004-F39D48BBBD98}">
      <dgm:prSet/>
      <dgm:spPr/>
      <dgm:t>
        <a:bodyPr/>
        <a:lstStyle/>
        <a:p>
          <a:endParaRPr lang="en-US"/>
        </a:p>
      </dgm:t>
    </dgm:pt>
    <dgm:pt modelId="{E3AAFFC0-9FF6-6D4F-8FF5-04FD7B731644}" type="pres">
      <dgm:prSet presAssocID="{0B343A85-1A0C-4CE1-97C5-6EACF90C3872}" presName="linearFlow" presStyleCnt="0">
        <dgm:presLayoutVars>
          <dgm:dir/>
          <dgm:animLvl val="lvl"/>
          <dgm:resizeHandles val="exact"/>
        </dgm:presLayoutVars>
      </dgm:prSet>
      <dgm:spPr/>
    </dgm:pt>
    <dgm:pt modelId="{86146F94-F549-8C44-BB5D-80DA12FDE06C}" type="pres">
      <dgm:prSet presAssocID="{7691B9B0-DF9C-46F2-8E87-74B5B9EACAE2}" presName="composite" presStyleCnt="0"/>
      <dgm:spPr/>
    </dgm:pt>
    <dgm:pt modelId="{B08A7A2E-EFCA-614A-B840-AA5E05AEE56E}" type="pres">
      <dgm:prSet presAssocID="{7691B9B0-DF9C-46F2-8E87-74B5B9EACAE2}" presName="parentText" presStyleLbl="alignNode1" presStyleIdx="0" presStyleCnt="4">
        <dgm:presLayoutVars>
          <dgm:chMax val="1"/>
          <dgm:bulletEnabled val="1"/>
        </dgm:presLayoutVars>
      </dgm:prSet>
      <dgm:spPr/>
    </dgm:pt>
    <dgm:pt modelId="{017E630D-6CA5-4948-B033-CE070B353920}" type="pres">
      <dgm:prSet presAssocID="{7691B9B0-DF9C-46F2-8E87-74B5B9EACAE2}" presName="descendantText" presStyleLbl="alignAcc1" presStyleIdx="0" presStyleCnt="4">
        <dgm:presLayoutVars>
          <dgm:bulletEnabled val="1"/>
        </dgm:presLayoutVars>
      </dgm:prSet>
      <dgm:spPr/>
    </dgm:pt>
    <dgm:pt modelId="{2D4BCF1B-9BE5-994E-BE74-6C41FF5BCDC2}" type="pres">
      <dgm:prSet presAssocID="{09222AC6-FC39-45D5-8D23-C84A344D3FAA}" presName="sp" presStyleCnt="0"/>
      <dgm:spPr/>
    </dgm:pt>
    <dgm:pt modelId="{C408A019-8F86-1246-9F08-9723C5EF0DD3}" type="pres">
      <dgm:prSet presAssocID="{130204CB-3564-4FCC-8533-A9D02908D75A}" presName="composite" presStyleCnt="0"/>
      <dgm:spPr/>
    </dgm:pt>
    <dgm:pt modelId="{C806591E-5BEA-EC4A-840A-EACC8DD27AA6}" type="pres">
      <dgm:prSet presAssocID="{130204CB-3564-4FCC-8533-A9D02908D75A}" presName="parentText" presStyleLbl="alignNode1" presStyleIdx="1" presStyleCnt="4">
        <dgm:presLayoutVars>
          <dgm:chMax val="1"/>
          <dgm:bulletEnabled val="1"/>
        </dgm:presLayoutVars>
      </dgm:prSet>
      <dgm:spPr/>
    </dgm:pt>
    <dgm:pt modelId="{6D3978DE-79F7-EB40-A2D0-2AC81D6A44CB}" type="pres">
      <dgm:prSet presAssocID="{130204CB-3564-4FCC-8533-A9D02908D75A}" presName="descendantText" presStyleLbl="alignAcc1" presStyleIdx="1" presStyleCnt="4">
        <dgm:presLayoutVars>
          <dgm:bulletEnabled val="1"/>
        </dgm:presLayoutVars>
      </dgm:prSet>
      <dgm:spPr/>
    </dgm:pt>
    <dgm:pt modelId="{86BCB085-F376-6149-9978-52E588A1AB65}" type="pres">
      <dgm:prSet presAssocID="{CCFF5360-4E15-4D7E-807D-9D4785E650F0}" presName="sp" presStyleCnt="0"/>
      <dgm:spPr/>
    </dgm:pt>
    <dgm:pt modelId="{62272F77-67A4-5646-9658-63F815296E20}" type="pres">
      <dgm:prSet presAssocID="{19D09FB1-7406-462D-BB04-06B998D9C21E}" presName="composite" presStyleCnt="0"/>
      <dgm:spPr/>
    </dgm:pt>
    <dgm:pt modelId="{87A199BF-36E1-1147-9AD2-D9DC9756B22E}" type="pres">
      <dgm:prSet presAssocID="{19D09FB1-7406-462D-BB04-06B998D9C21E}" presName="parentText" presStyleLbl="alignNode1" presStyleIdx="2" presStyleCnt="4">
        <dgm:presLayoutVars>
          <dgm:chMax val="1"/>
          <dgm:bulletEnabled val="1"/>
        </dgm:presLayoutVars>
      </dgm:prSet>
      <dgm:spPr/>
    </dgm:pt>
    <dgm:pt modelId="{F2C31492-12C0-FE44-A295-216A1DDF4B75}" type="pres">
      <dgm:prSet presAssocID="{19D09FB1-7406-462D-BB04-06B998D9C21E}" presName="descendantText" presStyleLbl="alignAcc1" presStyleIdx="2" presStyleCnt="4">
        <dgm:presLayoutVars>
          <dgm:bulletEnabled val="1"/>
        </dgm:presLayoutVars>
      </dgm:prSet>
      <dgm:spPr/>
    </dgm:pt>
    <dgm:pt modelId="{D4B56838-360D-B847-95BB-8D93DD8775BC}" type="pres">
      <dgm:prSet presAssocID="{56907693-D905-4972-9576-3D5B82FCDB53}" presName="sp" presStyleCnt="0"/>
      <dgm:spPr/>
    </dgm:pt>
    <dgm:pt modelId="{0809C649-1737-6640-A869-170FA762DA9E}" type="pres">
      <dgm:prSet presAssocID="{F3D3E9AD-B4D1-48FE-848E-19BF3B21B582}" presName="composite" presStyleCnt="0"/>
      <dgm:spPr/>
    </dgm:pt>
    <dgm:pt modelId="{F57E0CCA-C0A0-9C41-9447-0604F7D16293}" type="pres">
      <dgm:prSet presAssocID="{F3D3E9AD-B4D1-48FE-848E-19BF3B21B582}" presName="parentText" presStyleLbl="alignNode1" presStyleIdx="3" presStyleCnt="4">
        <dgm:presLayoutVars>
          <dgm:chMax val="1"/>
          <dgm:bulletEnabled val="1"/>
        </dgm:presLayoutVars>
      </dgm:prSet>
      <dgm:spPr/>
    </dgm:pt>
    <dgm:pt modelId="{03CE9A40-49E3-B346-ABB0-472DB724DDF7}" type="pres">
      <dgm:prSet presAssocID="{F3D3E9AD-B4D1-48FE-848E-19BF3B21B582}" presName="descendantText" presStyleLbl="alignAcc1" presStyleIdx="3" presStyleCnt="4">
        <dgm:presLayoutVars>
          <dgm:bulletEnabled val="1"/>
        </dgm:presLayoutVars>
      </dgm:prSet>
      <dgm:spPr/>
    </dgm:pt>
  </dgm:ptLst>
  <dgm:cxnLst>
    <dgm:cxn modelId="{D5210A00-207B-A042-B091-D0691DF4A9F1}" srcId="{19D09FB1-7406-462D-BB04-06B998D9C21E}" destId="{EDACC588-69F1-734B-9DDC-31B5EBF950A7}" srcOrd="0" destOrd="0" parTransId="{19103A1C-1D87-6145-A68B-40ABD9D4FC78}" sibTransId="{38FAD5AB-1F7A-5C4D-9F90-E5E229CEED26}"/>
    <dgm:cxn modelId="{D4FA5D14-1B85-2140-8E64-D55F862A3E18}" srcId="{7691B9B0-DF9C-46F2-8E87-74B5B9EACAE2}" destId="{37F84FD1-65CB-994B-B33C-F073DEDF7B49}" srcOrd="0" destOrd="0" parTransId="{7D4BA385-FA98-DB4E-A327-F371DD1178F6}" sibTransId="{A70A3D68-64E9-4A46-B90B-BAF7CBC231CB}"/>
    <dgm:cxn modelId="{363D2519-2476-4AD8-B157-9D2D96B2A5C8}" srcId="{0B343A85-1A0C-4CE1-97C5-6EACF90C3872}" destId="{19D09FB1-7406-462D-BB04-06B998D9C21E}" srcOrd="2" destOrd="0" parTransId="{D978D3C5-FBE3-4C13-913E-CA79F310CAD9}" sibTransId="{56907693-D905-4972-9576-3D5B82FCDB53}"/>
    <dgm:cxn modelId="{85933F5E-8081-436D-A294-C45CDF31156C}" srcId="{0B343A85-1A0C-4CE1-97C5-6EACF90C3872}" destId="{F3D3E9AD-B4D1-48FE-848E-19BF3B21B582}" srcOrd="3" destOrd="0" parTransId="{358BFE0C-EA8F-4D68-BED5-761D19AF3762}" sibTransId="{4F787375-F549-4C5B-BE3E-22BC016302F7}"/>
    <dgm:cxn modelId="{5D8F5463-19B2-2246-82D1-33448776C710}" type="presOf" srcId="{19D09FB1-7406-462D-BB04-06B998D9C21E}" destId="{87A199BF-36E1-1147-9AD2-D9DC9756B22E}" srcOrd="0" destOrd="0" presId="urn:microsoft.com/office/officeart/2005/8/layout/chevron2"/>
    <dgm:cxn modelId="{881D3844-F40A-DF43-AA3B-1CA4EDD03649}" type="presOf" srcId="{0B343A85-1A0C-4CE1-97C5-6EACF90C3872}" destId="{E3AAFFC0-9FF6-6D4F-8FF5-04FD7B731644}" srcOrd="0" destOrd="0" presId="urn:microsoft.com/office/officeart/2005/8/layout/chevron2"/>
    <dgm:cxn modelId="{EA2E9345-1BCB-224E-8EB6-E7EF65462AE6}" type="presOf" srcId="{37F84FD1-65CB-994B-B33C-F073DEDF7B49}" destId="{017E630D-6CA5-4948-B033-CE070B353920}" srcOrd="0" destOrd="0" presId="urn:microsoft.com/office/officeart/2005/8/layout/chevron2"/>
    <dgm:cxn modelId="{6E9C9F4E-3AC1-4763-BEBF-6E67C10D046A}" srcId="{0B343A85-1A0C-4CE1-97C5-6EACF90C3872}" destId="{130204CB-3564-4FCC-8533-A9D02908D75A}" srcOrd="1" destOrd="0" parTransId="{4961E77F-B10A-4EF8-8206-1D4A88CE4329}" sibTransId="{CCFF5360-4E15-4D7E-807D-9D4785E650F0}"/>
    <dgm:cxn modelId="{2D4CB276-B36C-7C41-9F97-7B196B2D3BF8}" type="presOf" srcId="{7691B9B0-DF9C-46F2-8E87-74B5B9EACAE2}" destId="{B08A7A2E-EFCA-614A-B840-AA5E05AEE56E}" srcOrd="0" destOrd="0" presId="urn:microsoft.com/office/officeart/2005/8/layout/chevron2"/>
    <dgm:cxn modelId="{F1437785-DBBC-7A42-A283-ABEC75CC042D}" type="presOf" srcId="{F3D3E9AD-B4D1-48FE-848E-19BF3B21B582}" destId="{F57E0CCA-C0A0-9C41-9447-0604F7D16293}" srcOrd="0" destOrd="0" presId="urn:microsoft.com/office/officeart/2005/8/layout/chevron2"/>
    <dgm:cxn modelId="{CA92658B-EFB6-2044-876C-36C876EA95DA}" type="presOf" srcId="{964D144F-B2E8-1D4C-B91E-16D68DB3AFBC}" destId="{6D3978DE-79F7-EB40-A2D0-2AC81D6A44CB}" srcOrd="0" destOrd="0" presId="urn:microsoft.com/office/officeart/2005/8/layout/chevron2"/>
    <dgm:cxn modelId="{AF839CAA-F503-144C-9ADE-C2A08ED20570}" type="presOf" srcId="{04C3278F-E845-5B45-82F8-30FB2CD74257}" destId="{03CE9A40-49E3-B346-ABB0-472DB724DDF7}" srcOrd="0" destOrd="0" presId="urn:microsoft.com/office/officeart/2005/8/layout/chevron2"/>
    <dgm:cxn modelId="{A40C3AB8-6D65-EB45-A316-D074261FA6C6}" type="presOf" srcId="{130204CB-3564-4FCC-8533-A9D02908D75A}" destId="{C806591E-5BEA-EC4A-840A-EACC8DD27AA6}" srcOrd="0" destOrd="0" presId="urn:microsoft.com/office/officeart/2005/8/layout/chevron2"/>
    <dgm:cxn modelId="{A082D7C0-2743-3743-B735-542F09C95672}" srcId="{130204CB-3564-4FCC-8533-A9D02908D75A}" destId="{964D144F-B2E8-1D4C-B91E-16D68DB3AFBC}" srcOrd="0" destOrd="0" parTransId="{3155001C-76EC-B94C-9D11-3673C7E136ED}" sibTransId="{DA79363B-4032-FC44-A6D2-33E8B55F71D7}"/>
    <dgm:cxn modelId="{4D1A82D9-8040-4E50-B533-FCC3CC719654}" srcId="{0B343A85-1A0C-4CE1-97C5-6EACF90C3872}" destId="{7691B9B0-DF9C-46F2-8E87-74B5B9EACAE2}" srcOrd="0" destOrd="0" parTransId="{DEB79AD8-D6E5-49F7-943F-FDEC2069906D}" sibTransId="{09222AC6-FC39-45D5-8D23-C84A344D3FAA}"/>
    <dgm:cxn modelId="{2D581CF7-A632-4D4F-8004-F39D48BBBD98}" srcId="{F3D3E9AD-B4D1-48FE-848E-19BF3B21B582}" destId="{04C3278F-E845-5B45-82F8-30FB2CD74257}" srcOrd="0" destOrd="0" parTransId="{71BE93F2-4414-2849-AC7D-DACF4F8873D4}" sibTransId="{3E5948C3-C599-6343-8E5D-99E64DBB948C}"/>
    <dgm:cxn modelId="{B603A7FF-A059-0A4C-B0EA-16E40C58FE0C}" type="presOf" srcId="{EDACC588-69F1-734B-9DDC-31B5EBF950A7}" destId="{F2C31492-12C0-FE44-A295-216A1DDF4B75}" srcOrd="0" destOrd="0" presId="urn:microsoft.com/office/officeart/2005/8/layout/chevron2"/>
    <dgm:cxn modelId="{D0815E67-C8F6-1742-BE84-C5015A6273BC}" type="presParOf" srcId="{E3AAFFC0-9FF6-6D4F-8FF5-04FD7B731644}" destId="{86146F94-F549-8C44-BB5D-80DA12FDE06C}" srcOrd="0" destOrd="0" presId="urn:microsoft.com/office/officeart/2005/8/layout/chevron2"/>
    <dgm:cxn modelId="{D7A01721-449C-2244-9433-131D5CBC1710}" type="presParOf" srcId="{86146F94-F549-8C44-BB5D-80DA12FDE06C}" destId="{B08A7A2E-EFCA-614A-B840-AA5E05AEE56E}" srcOrd="0" destOrd="0" presId="urn:microsoft.com/office/officeart/2005/8/layout/chevron2"/>
    <dgm:cxn modelId="{369070FE-D880-034A-81C7-48D688C6E6F2}" type="presParOf" srcId="{86146F94-F549-8C44-BB5D-80DA12FDE06C}" destId="{017E630D-6CA5-4948-B033-CE070B353920}" srcOrd="1" destOrd="0" presId="urn:microsoft.com/office/officeart/2005/8/layout/chevron2"/>
    <dgm:cxn modelId="{66CE3AA9-73A9-EE41-96FD-8EDA19FB68C8}" type="presParOf" srcId="{E3AAFFC0-9FF6-6D4F-8FF5-04FD7B731644}" destId="{2D4BCF1B-9BE5-994E-BE74-6C41FF5BCDC2}" srcOrd="1" destOrd="0" presId="urn:microsoft.com/office/officeart/2005/8/layout/chevron2"/>
    <dgm:cxn modelId="{A742949C-AFBF-AF4E-92D3-68CCC8416FD8}" type="presParOf" srcId="{E3AAFFC0-9FF6-6D4F-8FF5-04FD7B731644}" destId="{C408A019-8F86-1246-9F08-9723C5EF0DD3}" srcOrd="2" destOrd="0" presId="urn:microsoft.com/office/officeart/2005/8/layout/chevron2"/>
    <dgm:cxn modelId="{279839C6-AF58-4A48-95F8-01C759676BBB}" type="presParOf" srcId="{C408A019-8F86-1246-9F08-9723C5EF0DD3}" destId="{C806591E-5BEA-EC4A-840A-EACC8DD27AA6}" srcOrd="0" destOrd="0" presId="urn:microsoft.com/office/officeart/2005/8/layout/chevron2"/>
    <dgm:cxn modelId="{AB56A84B-68C0-724A-86D9-052F0A135DDE}" type="presParOf" srcId="{C408A019-8F86-1246-9F08-9723C5EF0DD3}" destId="{6D3978DE-79F7-EB40-A2D0-2AC81D6A44CB}" srcOrd="1" destOrd="0" presId="urn:microsoft.com/office/officeart/2005/8/layout/chevron2"/>
    <dgm:cxn modelId="{00722279-D89A-B44B-8FDF-EAF7CA577E2D}" type="presParOf" srcId="{E3AAFFC0-9FF6-6D4F-8FF5-04FD7B731644}" destId="{86BCB085-F376-6149-9978-52E588A1AB65}" srcOrd="3" destOrd="0" presId="urn:microsoft.com/office/officeart/2005/8/layout/chevron2"/>
    <dgm:cxn modelId="{D5967C2B-AD39-994F-8F23-31FCF6ED0A0F}" type="presParOf" srcId="{E3AAFFC0-9FF6-6D4F-8FF5-04FD7B731644}" destId="{62272F77-67A4-5646-9658-63F815296E20}" srcOrd="4" destOrd="0" presId="urn:microsoft.com/office/officeart/2005/8/layout/chevron2"/>
    <dgm:cxn modelId="{82034872-017D-6644-928F-C1C11B9AC7D5}" type="presParOf" srcId="{62272F77-67A4-5646-9658-63F815296E20}" destId="{87A199BF-36E1-1147-9AD2-D9DC9756B22E}" srcOrd="0" destOrd="0" presId="urn:microsoft.com/office/officeart/2005/8/layout/chevron2"/>
    <dgm:cxn modelId="{92FE4897-6E61-5145-92D7-1515DE6D1314}" type="presParOf" srcId="{62272F77-67A4-5646-9658-63F815296E20}" destId="{F2C31492-12C0-FE44-A295-216A1DDF4B75}" srcOrd="1" destOrd="0" presId="urn:microsoft.com/office/officeart/2005/8/layout/chevron2"/>
    <dgm:cxn modelId="{7CA00AF3-8937-044B-B34E-E663A81405F8}" type="presParOf" srcId="{E3AAFFC0-9FF6-6D4F-8FF5-04FD7B731644}" destId="{D4B56838-360D-B847-95BB-8D93DD8775BC}" srcOrd="5" destOrd="0" presId="urn:microsoft.com/office/officeart/2005/8/layout/chevron2"/>
    <dgm:cxn modelId="{1C0E6D75-C7F3-C249-9AC9-7EDD047959D9}" type="presParOf" srcId="{E3AAFFC0-9FF6-6D4F-8FF5-04FD7B731644}" destId="{0809C649-1737-6640-A869-170FA762DA9E}" srcOrd="6" destOrd="0" presId="urn:microsoft.com/office/officeart/2005/8/layout/chevron2"/>
    <dgm:cxn modelId="{EAE70F32-269C-FA4E-835F-AF5F852659BE}" type="presParOf" srcId="{0809C649-1737-6640-A869-170FA762DA9E}" destId="{F57E0CCA-C0A0-9C41-9447-0604F7D16293}" srcOrd="0" destOrd="0" presId="urn:microsoft.com/office/officeart/2005/8/layout/chevron2"/>
    <dgm:cxn modelId="{21F3E2BD-9F93-EE40-AF4B-9390F7945E27}" type="presParOf" srcId="{0809C649-1737-6640-A869-170FA762DA9E}" destId="{03CE9A40-49E3-B346-ABB0-472DB724DDF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6162A6-FE97-6941-9166-4E7AFCCB7DBD}" type="doc">
      <dgm:prSet loTypeId="urn:microsoft.com/office/officeart/2005/8/layout/process5" loCatId="" qsTypeId="urn:microsoft.com/office/officeart/2005/8/quickstyle/simple1" qsCatId="simple" csTypeId="urn:microsoft.com/office/officeart/2005/8/colors/accent1_2" csCatId="accent1" phldr="1"/>
      <dgm:spPr/>
      <dgm:t>
        <a:bodyPr/>
        <a:lstStyle/>
        <a:p>
          <a:endParaRPr lang="en-US"/>
        </a:p>
      </dgm:t>
    </dgm:pt>
    <dgm:pt modelId="{7C9E89B3-01A2-F84D-B2C4-72A8D6469E6B}">
      <dgm:prSet phldrT="[Text]"/>
      <dgm:spPr>
        <a:solidFill>
          <a:srgbClr val="026CB4"/>
        </a:solidFill>
      </dgm:spPr>
      <dgm:t>
        <a:bodyPr/>
        <a:lstStyle/>
        <a:p>
          <a:r>
            <a:rPr lang="en-US" b="1" dirty="0">
              <a:solidFill>
                <a:schemeClr val="bg1"/>
              </a:solidFill>
            </a:rPr>
            <a:t>Mail or deliver complete portfolio</a:t>
          </a:r>
          <a:endParaRPr lang="en-US" dirty="0">
            <a:solidFill>
              <a:schemeClr val="bg1"/>
            </a:solidFill>
          </a:endParaRPr>
        </a:p>
      </dgm:t>
    </dgm:pt>
    <dgm:pt modelId="{626528D1-5A7A-3F4E-8AC8-7D5B03964307}" type="parTrans" cxnId="{59B929F8-128B-544A-8704-AEC1DE5D26DB}">
      <dgm:prSet/>
      <dgm:spPr/>
      <dgm:t>
        <a:bodyPr/>
        <a:lstStyle/>
        <a:p>
          <a:endParaRPr lang="en-US"/>
        </a:p>
      </dgm:t>
    </dgm:pt>
    <dgm:pt modelId="{7A54701D-840D-504D-BAA4-8E372DCB314F}" type="sibTrans" cxnId="{59B929F8-128B-544A-8704-AEC1DE5D26DB}">
      <dgm:prSet/>
      <dgm:spPr>
        <a:solidFill>
          <a:srgbClr val="79BFEA"/>
        </a:solidFill>
      </dgm:spPr>
      <dgm:t>
        <a:bodyPr/>
        <a:lstStyle/>
        <a:p>
          <a:endParaRPr lang="en-US"/>
        </a:p>
      </dgm:t>
    </dgm:pt>
    <dgm:pt modelId="{F4D5AD69-9812-9144-A42B-71CBEAD59EA0}">
      <dgm:prSet phldrT="[Text]"/>
      <dgm:spPr>
        <a:solidFill>
          <a:srgbClr val="026CB4"/>
        </a:solidFill>
      </dgm:spPr>
      <dgm:t>
        <a:bodyPr/>
        <a:lstStyle/>
        <a:p>
          <a:r>
            <a:rPr lang="en-US" b="1" dirty="0">
              <a:solidFill>
                <a:schemeClr val="bg1"/>
              </a:solidFill>
            </a:rPr>
            <a:t>Program notified of decision</a:t>
          </a:r>
          <a:endParaRPr lang="en-US" dirty="0">
            <a:solidFill>
              <a:schemeClr val="bg1"/>
            </a:solidFill>
          </a:endParaRPr>
        </a:p>
      </dgm:t>
    </dgm:pt>
    <dgm:pt modelId="{B153AD93-ABC2-254C-BE85-BF5E4AA81BF0}" type="parTrans" cxnId="{DFB3E7B3-6EB4-CD43-87C1-2C437E8F3484}">
      <dgm:prSet/>
      <dgm:spPr/>
      <dgm:t>
        <a:bodyPr/>
        <a:lstStyle/>
        <a:p>
          <a:endParaRPr lang="en-US"/>
        </a:p>
      </dgm:t>
    </dgm:pt>
    <dgm:pt modelId="{DBDFCDC6-4E02-CD44-BA3C-1BEC47B79A00}" type="sibTrans" cxnId="{DFB3E7B3-6EB4-CD43-87C1-2C437E8F3484}">
      <dgm:prSet/>
      <dgm:spPr>
        <a:solidFill>
          <a:srgbClr val="79BFEA"/>
        </a:solidFill>
      </dgm:spPr>
      <dgm:t>
        <a:bodyPr/>
        <a:lstStyle/>
        <a:p>
          <a:endParaRPr lang="en-US"/>
        </a:p>
      </dgm:t>
    </dgm:pt>
    <dgm:pt modelId="{83E9BA3C-3208-4E41-BBF7-1AFF168DC037}">
      <dgm:prSet/>
      <dgm:spPr>
        <a:solidFill>
          <a:srgbClr val="026CB4"/>
        </a:solidFill>
      </dgm:spPr>
      <dgm:t>
        <a:bodyPr/>
        <a:lstStyle/>
        <a:p>
          <a:r>
            <a:rPr lang="en-US" b="1" dirty="0">
              <a:solidFill>
                <a:schemeClr val="bg1"/>
              </a:solidFill>
            </a:rPr>
            <a:t>Spark Review Team examines portfolio</a:t>
          </a:r>
        </a:p>
      </dgm:t>
    </dgm:pt>
    <dgm:pt modelId="{B1D78AA5-BDE8-AA46-BF09-4C6D892682AA}" type="parTrans" cxnId="{4746B999-0B27-8E43-82B9-BE8B3BE46265}">
      <dgm:prSet/>
      <dgm:spPr/>
      <dgm:t>
        <a:bodyPr/>
        <a:lstStyle/>
        <a:p>
          <a:endParaRPr lang="en-US"/>
        </a:p>
      </dgm:t>
    </dgm:pt>
    <dgm:pt modelId="{40E7C283-6C2D-1744-A48E-2CA1BA4DBEA4}" type="sibTrans" cxnId="{4746B999-0B27-8E43-82B9-BE8B3BE46265}">
      <dgm:prSet/>
      <dgm:spPr>
        <a:solidFill>
          <a:srgbClr val="79BFEA"/>
        </a:solidFill>
      </dgm:spPr>
      <dgm:t>
        <a:bodyPr/>
        <a:lstStyle/>
        <a:p>
          <a:endParaRPr lang="en-US"/>
        </a:p>
      </dgm:t>
    </dgm:pt>
    <dgm:pt modelId="{A767B0D9-8AA2-5F46-ACB2-75FA86A990D2}">
      <dgm:prSet/>
      <dgm:spPr>
        <a:solidFill>
          <a:srgbClr val="026CB4"/>
        </a:solidFill>
      </dgm:spPr>
      <dgm:t>
        <a:bodyPr/>
        <a:lstStyle/>
        <a:p>
          <a:r>
            <a:rPr lang="en-US" b="1" dirty="0">
              <a:solidFill>
                <a:schemeClr val="bg1"/>
              </a:solidFill>
            </a:rPr>
            <a:t>Completeness check by TRI</a:t>
          </a:r>
        </a:p>
      </dgm:t>
    </dgm:pt>
    <dgm:pt modelId="{6F936AF2-5386-2E49-86F2-E20EBB857281}" type="parTrans" cxnId="{3073A8E3-9F3E-9C4B-96B8-AACF78375685}">
      <dgm:prSet/>
      <dgm:spPr/>
      <dgm:t>
        <a:bodyPr/>
        <a:lstStyle/>
        <a:p>
          <a:endParaRPr lang="en-US"/>
        </a:p>
      </dgm:t>
    </dgm:pt>
    <dgm:pt modelId="{198A38C3-9CE2-9A41-87BD-A0A5B981F28A}" type="sibTrans" cxnId="{3073A8E3-9F3E-9C4B-96B8-AACF78375685}">
      <dgm:prSet/>
      <dgm:spPr>
        <a:solidFill>
          <a:srgbClr val="79BFEA"/>
        </a:solidFill>
      </dgm:spPr>
      <dgm:t>
        <a:bodyPr/>
        <a:lstStyle/>
        <a:p>
          <a:endParaRPr lang="en-US"/>
        </a:p>
      </dgm:t>
    </dgm:pt>
    <dgm:pt modelId="{39EB66F4-5E6C-3044-9542-451B1A624CBD}">
      <dgm:prSet/>
      <dgm:spPr>
        <a:solidFill>
          <a:srgbClr val="026CB4"/>
        </a:solidFill>
      </dgm:spPr>
      <dgm:t>
        <a:bodyPr/>
        <a:lstStyle/>
        <a:p>
          <a:r>
            <a:rPr lang="en-US" b="1" dirty="0">
              <a:solidFill>
                <a:schemeClr val="bg1"/>
              </a:solidFill>
            </a:rPr>
            <a:t>Spark rating assigned</a:t>
          </a:r>
        </a:p>
      </dgm:t>
    </dgm:pt>
    <dgm:pt modelId="{8AF1E063-9349-014A-8E49-D96FC347A1C0}" type="parTrans" cxnId="{C399D26E-AE4B-394A-90BC-2222180675E9}">
      <dgm:prSet/>
      <dgm:spPr/>
      <dgm:t>
        <a:bodyPr/>
        <a:lstStyle/>
        <a:p>
          <a:endParaRPr lang="en-US"/>
        </a:p>
      </dgm:t>
    </dgm:pt>
    <dgm:pt modelId="{9F3691AF-C2E1-4E42-A714-52EBF176FE19}" type="sibTrans" cxnId="{C399D26E-AE4B-394A-90BC-2222180675E9}">
      <dgm:prSet/>
      <dgm:spPr>
        <a:solidFill>
          <a:srgbClr val="79BFEA"/>
        </a:solidFill>
      </dgm:spPr>
      <dgm:t>
        <a:bodyPr/>
        <a:lstStyle/>
        <a:p>
          <a:endParaRPr lang="en-US"/>
        </a:p>
      </dgm:t>
    </dgm:pt>
    <dgm:pt modelId="{BF278159-B17E-514D-8C20-4D0776771A54}">
      <dgm:prSet/>
      <dgm:spPr>
        <a:solidFill>
          <a:srgbClr val="026CB4"/>
        </a:solidFill>
      </dgm:spPr>
      <dgm:t>
        <a:bodyPr/>
        <a:lstStyle/>
        <a:p>
          <a:r>
            <a:rPr lang="en-US" b="1" dirty="0">
              <a:solidFill>
                <a:schemeClr val="bg1"/>
              </a:solidFill>
            </a:rPr>
            <a:t>Portfolio and designation materials  mailed back</a:t>
          </a:r>
        </a:p>
      </dgm:t>
    </dgm:pt>
    <dgm:pt modelId="{BC598EBF-B7AD-074E-8E9A-0CADDFD5BAEE}" type="parTrans" cxnId="{F7CFE9B9-A3D7-004A-BF8B-233793E95A5D}">
      <dgm:prSet/>
      <dgm:spPr/>
      <dgm:t>
        <a:bodyPr/>
        <a:lstStyle/>
        <a:p>
          <a:endParaRPr lang="en-US"/>
        </a:p>
      </dgm:t>
    </dgm:pt>
    <dgm:pt modelId="{029B8A77-ED6D-344D-AEF1-E6278B55769F}" type="sibTrans" cxnId="{F7CFE9B9-A3D7-004A-BF8B-233793E95A5D}">
      <dgm:prSet/>
      <dgm:spPr/>
      <dgm:t>
        <a:bodyPr/>
        <a:lstStyle/>
        <a:p>
          <a:endParaRPr lang="en-US"/>
        </a:p>
      </dgm:t>
    </dgm:pt>
    <dgm:pt modelId="{F9E5046C-A0AF-2C4E-8F7C-0084C3C623B5}" type="pres">
      <dgm:prSet presAssocID="{D36162A6-FE97-6941-9166-4E7AFCCB7DBD}" presName="diagram" presStyleCnt="0">
        <dgm:presLayoutVars>
          <dgm:dir/>
          <dgm:resizeHandles val="exact"/>
        </dgm:presLayoutVars>
      </dgm:prSet>
      <dgm:spPr/>
    </dgm:pt>
    <dgm:pt modelId="{BDC56DD3-852E-B546-9C37-F8CAC2D16D11}" type="pres">
      <dgm:prSet presAssocID="{7C9E89B3-01A2-F84D-B2C4-72A8D6469E6B}" presName="node" presStyleLbl="node1" presStyleIdx="0" presStyleCnt="6">
        <dgm:presLayoutVars>
          <dgm:bulletEnabled val="1"/>
        </dgm:presLayoutVars>
      </dgm:prSet>
      <dgm:spPr/>
    </dgm:pt>
    <dgm:pt modelId="{069102B3-EAF3-7345-B932-7255620E0434}" type="pres">
      <dgm:prSet presAssocID="{7A54701D-840D-504D-BAA4-8E372DCB314F}" presName="sibTrans" presStyleLbl="sibTrans2D1" presStyleIdx="0" presStyleCnt="5"/>
      <dgm:spPr/>
    </dgm:pt>
    <dgm:pt modelId="{DE06B796-35E1-C44D-8271-8A084AFD6E7A}" type="pres">
      <dgm:prSet presAssocID="{7A54701D-840D-504D-BAA4-8E372DCB314F}" presName="connectorText" presStyleLbl="sibTrans2D1" presStyleIdx="0" presStyleCnt="5"/>
      <dgm:spPr/>
    </dgm:pt>
    <dgm:pt modelId="{3AFBB49E-497A-834E-970B-125CE885AE50}" type="pres">
      <dgm:prSet presAssocID="{A767B0D9-8AA2-5F46-ACB2-75FA86A990D2}" presName="node" presStyleLbl="node1" presStyleIdx="1" presStyleCnt="6" custLinFactNeighborY="-3243">
        <dgm:presLayoutVars>
          <dgm:bulletEnabled val="1"/>
        </dgm:presLayoutVars>
      </dgm:prSet>
      <dgm:spPr/>
    </dgm:pt>
    <dgm:pt modelId="{88470C39-C044-764C-ACE3-A1F9DE540174}" type="pres">
      <dgm:prSet presAssocID="{198A38C3-9CE2-9A41-87BD-A0A5B981F28A}" presName="sibTrans" presStyleLbl="sibTrans2D1" presStyleIdx="1" presStyleCnt="5"/>
      <dgm:spPr/>
    </dgm:pt>
    <dgm:pt modelId="{8B64CB50-479B-A549-977E-A7607EDB535A}" type="pres">
      <dgm:prSet presAssocID="{198A38C3-9CE2-9A41-87BD-A0A5B981F28A}" presName="connectorText" presStyleLbl="sibTrans2D1" presStyleIdx="1" presStyleCnt="5"/>
      <dgm:spPr/>
    </dgm:pt>
    <dgm:pt modelId="{4A88F16E-DC19-CC4A-98A0-DA4A1BEE0A86}" type="pres">
      <dgm:prSet presAssocID="{83E9BA3C-3208-4E41-BBF7-1AFF168DC037}" presName="node" presStyleLbl="node1" presStyleIdx="2" presStyleCnt="6">
        <dgm:presLayoutVars>
          <dgm:bulletEnabled val="1"/>
        </dgm:presLayoutVars>
      </dgm:prSet>
      <dgm:spPr/>
    </dgm:pt>
    <dgm:pt modelId="{D8CF7555-1CDE-E841-B33F-D1C17B95580F}" type="pres">
      <dgm:prSet presAssocID="{40E7C283-6C2D-1744-A48E-2CA1BA4DBEA4}" presName="sibTrans" presStyleLbl="sibTrans2D1" presStyleIdx="2" presStyleCnt="5"/>
      <dgm:spPr/>
    </dgm:pt>
    <dgm:pt modelId="{3B97269A-82FF-7A41-B9AE-EA251A5B1467}" type="pres">
      <dgm:prSet presAssocID="{40E7C283-6C2D-1744-A48E-2CA1BA4DBEA4}" presName="connectorText" presStyleLbl="sibTrans2D1" presStyleIdx="2" presStyleCnt="5"/>
      <dgm:spPr/>
    </dgm:pt>
    <dgm:pt modelId="{CE5C9822-61B3-D44A-958D-8EB845D47F8E}" type="pres">
      <dgm:prSet presAssocID="{39EB66F4-5E6C-3044-9542-451B1A624CBD}" presName="node" presStyleLbl="node1" presStyleIdx="3" presStyleCnt="6">
        <dgm:presLayoutVars>
          <dgm:bulletEnabled val="1"/>
        </dgm:presLayoutVars>
      </dgm:prSet>
      <dgm:spPr/>
    </dgm:pt>
    <dgm:pt modelId="{D5D2E6C8-A47C-944E-BBC0-3C5092AFA264}" type="pres">
      <dgm:prSet presAssocID="{9F3691AF-C2E1-4E42-A714-52EBF176FE19}" presName="sibTrans" presStyleLbl="sibTrans2D1" presStyleIdx="3" presStyleCnt="5"/>
      <dgm:spPr/>
    </dgm:pt>
    <dgm:pt modelId="{AB9048C0-6165-7F44-8CF0-638D97B8825C}" type="pres">
      <dgm:prSet presAssocID="{9F3691AF-C2E1-4E42-A714-52EBF176FE19}" presName="connectorText" presStyleLbl="sibTrans2D1" presStyleIdx="3" presStyleCnt="5"/>
      <dgm:spPr/>
    </dgm:pt>
    <dgm:pt modelId="{3D52B2F6-13D3-A64E-9F23-DA60053DAE00}" type="pres">
      <dgm:prSet presAssocID="{F4D5AD69-9812-9144-A42B-71CBEAD59EA0}" presName="node" presStyleLbl="node1" presStyleIdx="4" presStyleCnt="6">
        <dgm:presLayoutVars>
          <dgm:bulletEnabled val="1"/>
        </dgm:presLayoutVars>
      </dgm:prSet>
      <dgm:spPr/>
    </dgm:pt>
    <dgm:pt modelId="{0701740D-DFD9-9E48-8C7E-E6E8AD100295}" type="pres">
      <dgm:prSet presAssocID="{DBDFCDC6-4E02-CD44-BA3C-1BEC47B79A00}" presName="sibTrans" presStyleLbl="sibTrans2D1" presStyleIdx="4" presStyleCnt="5"/>
      <dgm:spPr/>
    </dgm:pt>
    <dgm:pt modelId="{FF35CDF0-D1DE-5246-963E-C03875A9E7B8}" type="pres">
      <dgm:prSet presAssocID="{DBDFCDC6-4E02-CD44-BA3C-1BEC47B79A00}" presName="connectorText" presStyleLbl="sibTrans2D1" presStyleIdx="4" presStyleCnt="5"/>
      <dgm:spPr/>
    </dgm:pt>
    <dgm:pt modelId="{9B183F67-1C2F-B049-A52D-635D0DF88D1C}" type="pres">
      <dgm:prSet presAssocID="{BF278159-B17E-514D-8C20-4D0776771A54}" presName="node" presStyleLbl="node1" presStyleIdx="5" presStyleCnt="6">
        <dgm:presLayoutVars>
          <dgm:bulletEnabled val="1"/>
        </dgm:presLayoutVars>
      </dgm:prSet>
      <dgm:spPr/>
    </dgm:pt>
  </dgm:ptLst>
  <dgm:cxnLst>
    <dgm:cxn modelId="{56624228-E3BF-D34F-8C50-9FAE72F60017}" type="presOf" srcId="{7C9E89B3-01A2-F84D-B2C4-72A8D6469E6B}" destId="{BDC56DD3-852E-B546-9C37-F8CAC2D16D11}" srcOrd="0" destOrd="0" presId="urn:microsoft.com/office/officeart/2005/8/layout/process5"/>
    <dgm:cxn modelId="{68003A34-A523-9E43-8F60-769F1E40770D}" type="presOf" srcId="{7A54701D-840D-504D-BAA4-8E372DCB314F}" destId="{DE06B796-35E1-C44D-8271-8A084AFD6E7A}" srcOrd="1" destOrd="0" presId="urn:microsoft.com/office/officeart/2005/8/layout/process5"/>
    <dgm:cxn modelId="{54BB2438-5ECE-7240-9C5F-58F7291BDB77}" type="presOf" srcId="{D36162A6-FE97-6941-9166-4E7AFCCB7DBD}" destId="{F9E5046C-A0AF-2C4E-8F7C-0084C3C623B5}" srcOrd="0" destOrd="0" presId="urn:microsoft.com/office/officeart/2005/8/layout/process5"/>
    <dgm:cxn modelId="{08422C3F-A401-C149-BF2D-22B99EB7D7BF}" type="presOf" srcId="{BF278159-B17E-514D-8C20-4D0776771A54}" destId="{9B183F67-1C2F-B049-A52D-635D0DF88D1C}" srcOrd="0" destOrd="0" presId="urn:microsoft.com/office/officeart/2005/8/layout/process5"/>
    <dgm:cxn modelId="{E80E423F-E060-B24F-A7A8-15782C69AB53}" type="presOf" srcId="{40E7C283-6C2D-1744-A48E-2CA1BA4DBEA4}" destId="{3B97269A-82FF-7A41-B9AE-EA251A5B1467}" srcOrd="1" destOrd="0" presId="urn:microsoft.com/office/officeart/2005/8/layout/process5"/>
    <dgm:cxn modelId="{0DDF8C40-2064-5641-9080-D29C6C14FDC6}" type="presOf" srcId="{40E7C283-6C2D-1744-A48E-2CA1BA4DBEA4}" destId="{D8CF7555-1CDE-E841-B33F-D1C17B95580F}" srcOrd="0" destOrd="0" presId="urn:microsoft.com/office/officeart/2005/8/layout/process5"/>
    <dgm:cxn modelId="{7A760C47-201B-9A4F-B8B3-7117ACE41132}" type="presOf" srcId="{9F3691AF-C2E1-4E42-A714-52EBF176FE19}" destId="{D5D2E6C8-A47C-944E-BBC0-3C5092AFA264}" srcOrd="0" destOrd="0" presId="urn:microsoft.com/office/officeart/2005/8/layout/process5"/>
    <dgm:cxn modelId="{386E9C6E-A36A-5848-A947-3E8BDF3BB624}" type="presOf" srcId="{F4D5AD69-9812-9144-A42B-71CBEAD59EA0}" destId="{3D52B2F6-13D3-A64E-9F23-DA60053DAE00}" srcOrd="0" destOrd="0" presId="urn:microsoft.com/office/officeart/2005/8/layout/process5"/>
    <dgm:cxn modelId="{5440C16E-0B4A-B847-8FE1-AA429535084F}" type="presOf" srcId="{9F3691AF-C2E1-4E42-A714-52EBF176FE19}" destId="{AB9048C0-6165-7F44-8CF0-638D97B8825C}" srcOrd="1" destOrd="0" presId="urn:microsoft.com/office/officeart/2005/8/layout/process5"/>
    <dgm:cxn modelId="{C399D26E-AE4B-394A-90BC-2222180675E9}" srcId="{D36162A6-FE97-6941-9166-4E7AFCCB7DBD}" destId="{39EB66F4-5E6C-3044-9542-451B1A624CBD}" srcOrd="3" destOrd="0" parTransId="{8AF1E063-9349-014A-8E49-D96FC347A1C0}" sibTransId="{9F3691AF-C2E1-4E42-A714-52EBF176FE19}"/>
    <dgm:cxn modelId="{94D40052-B00D-4140-B037-EACA59DF4570}" type="presOf" srcId="{198A38C3-9CE2-9A41-87BD-A0A5B981F28A}" destId="{8B64CB50-479B-A549-977E-A7607EDB535A}" srcOrd="1" destOrd="0" presId="urn:microsoft.com/office/officeart/2005/8/layout/process5"/>
    <dgm:cxn modelId="{64DCB555-60DC-DB49-9F35-9B8BAB799F2C}" type="presOf" srcId="{DBDFCDC6-4E02-CD44-BA3C-1BEC47B79A00}" destId="{FF35CDF0-D1DE-5246-963E-C03875A9E7B8}" srcOrd="1" destOrd="0" presId="urn:microsoft.com/office/officeart/2005/8/layout/process5"/>
    <dgm:cxn modelId="{86F63559-50FC-4D4D-BC4A-32AE826C85D4}" type="presOf" srcId="{DBDFCDC6-4E02-CD44-BA3C-1BEC47B79A00}" destId="{0701740D-DFD9-9E48-8C7E-E6E8AD100295}" srcOrd="0" destOrd="0" presId="urn:microsoft.com/office/officeart/2005/8/layout/process5"/>
    <dgm:cxn modelId="{60DCEE81-8017-F240-9A12-7A0D22267A45}" type="presOf" srcId="{39EB66F4-5E6C-3044-9542-451B1A624CBD}" destId="{CE5C9822-61B3-D44A-958D-8EB845D47F8E}" srcOrd="0" destOrd="0" presId="urn:microsoft.com/office/officeart/2005/8/layout/process5"/>
    <dgm:cxn modelId="{19876591-CC97-0B46-8949-F43B88F7DD89}" type="presOf" srcId="{83E9BA3C-3208-4E41-BBF7-1AFF168DC037}" destId="{4A88F16E-DC19-CC4A-98A0-DA4A1BEE0A86}" srcOrd="0" destOrd="0" presId="urn:microsoft.com/office/officeart/2005/8/layout/process5"/>
    <dgm:cxn modelId="{4746B999-0B27-8E43-82B9-BE8B3BE46265}" srcId="{D36162A6-FE97-6941-9166-4E7AFCCB7DBD}" destId="{83E9BA3C-3208-4E41-BBF7-1AFF168DC037}" srcOrd="2" destOrd="0" parTransId="{B1D78AA5-BDE8-AA46-BF09-4C6D892682AA}" sibTransId="{40E7C283-6C2D-1744-A48E-2CA1BA4DBEA4}"/>
    <dgm:cxn modelId="{C09CC8A0-0B88-624F-9924-A2D70A13EAB8}" type="presOf" srcId="{7A54701D-840D-504D-BAA4-8E372DCB314F}" destId="{069102B3-EAF3-7345-B932-7255620E0434}" srcOrd="0" destOrd="0" presId="urn:microsoft.com/office/officeart/2005/8/layout/process5"/>
    <dgm:cxn modelId="{DFB3E7B3-6EB4-CD43-87C1-2C437E8F3484}" srcId="{D36162A6-FE97-6941-9166-4E7AFCCB7DBD}" destId="{F4D5AD69-9812-9144-A42B-71CBEAD59EA0}" srcOrd="4" destOrd="0" parTransId="{B153AD93-ABC2-254C-BE85-BF5E4AA81BF0}" sibTransId="{DBDFCDC6-4E02-CD44-BA3C-1BEC47B79A00}"/>
    <dgm:cxn modelId="{F7CFE9B9-A3D7-004A-BF8B-233793E95A5D}" srcId="{D36162A6-FE97-6941-9166-4E7AFCCB7DBD}" destId="{BF278159-B17E-514D-8C20-4D0776771A54}" srcOrd="5" destOrd="0" parTransId="{BC598EBF-B7AD-074E-8E9A-0CADDFD5BAEE}" sibTransId="{029B8A77-ED6D-344D-AEF1-E6278B55769F}"/>
    <dgm:cxn modelId="{686E5CBD-2C13-6A4A-A647-969E9C458C38}" type="presOf" srcId="{198A38C3-9CE2-9A41-87BD-A0A5B981F28A}" destId="{88470C39-C044-764C-ACE3-A1F9DE540174}" srcOrd="0" destOrd="0" presId="urn:microsoft.com/office/officeart/2005/8/layout/process5"/>
    <dgm:cxn modelId="{46907CC9-F287-B243-AE57-D26E925E1431}" type="presOf" srcId="{A767B0D9-8AA2-5F46-ACB2-75FA86A990D2}" destId="{3AFBB49E-497A-834E-970B-125CE885AE50}" srcOrd="0" destOrd="0" presId="urn:microsoft.com/office/officeart/2005/8/layout/process5"/>
    <dgm:cxn modelId="{3073A8E3-9F3E-9C4B-96B8-AACF78375685}" srcId="{D36162A6-FE97-6941-9166-4E7AFCCB7DBD}" destId="{A767B0D9-8AA2-5F46-ACB2-75FA86A990D2}" srcOrd="1" destOrd="0" parTransId="{6F936AF2-5386-2E49-86F2-E20EBB857281}" sibTransId="{198A38C3-9CE2-9A41-87BD-A0A5B981F28A}"/>
    <dgm:cxn modelId="{59B929F8-128B-544A-8704-AEC1DE5D26DB}" srcId="{D36162A6-FE97-6941-9166-4E7AFCCB7DBD}" destId="{7C9E89B3-01A2-F84D-B2C4-72A8D6469E6B}" srcOrd="0" destOrd="0" parTransId="{626528D1-5A7A-3F4E-8AC8-7D5B03964307}" sibTransId="{7A54701D-840D-504D-BAA4-8E372DCB314F}"/>
    <dgm:cxn modelId="{85300430-D74F-E742-B229-206C41953EE2}" type="presParOf" srcId="{F9E5046C-A0AF-2C4E-8F7C-0084C3C623B5}" destId="{BDC56DD3-852E-B546-9C37-F8CAC2D16D11}" srcOrd="0" destOrd="0" presId="urn:microsoft.com/office/officeart/2005/8/layout/process5"/>
    <dgm:cxn modelId="{00EAEB92-5F28-8640-BF36-9D7F4670BF99}" type="presParOf" srcId="{F9E5046C-A0AF-2C4E-8F7C-0084C3C623B5}" destId="{069102B3-EAF3-7345-B932-7255620E0434}" srcOrd="1" destOrd="0" presId="urn:microsoft.com/office/officeart/2005/8/layout/process5"/>
    <dgm:cxn modelId="{9FBD4274-B7E1-CC41-8B7B-D3F1A3C2B27C}" type="presParOf" srcId="{069102B3-EAF3-7345-B932-7255620E0434}" destId="{DE06B796-35E1-C44D-8271-8A084AFD6E7A}" srcOrd="0" destOrd="0" presId="urn:microsoft.com/office/officeart/2005/8/layout/process5"/>
    <dgm:cxn modelId="{D808E604-2E80-2346-9A03-661B5ED9B08A}" type="presParOf" srcId="{F9E5046C-A0AF-2C4E-8F7C-0084C3C623B5}" destId="{3AFBB49E-497A-834E-970B-125CE885AE50}" srcOrd="2" destOrd="0" presId="urn:microsoft.com/office/officeart/2005/8/layout/process5"/>
    <dgm:cxn modelId="{F7C16EB5-776C-0B48-9C10-97A9C0169484}" type="presParOf" srcId="{F9E5046C-A0AF-2C4E-8F7C-0084C3C623B5}" destId="{88470C39-C044-764C-ACE3-A1F9DE540174}" srcOrd="3" destOrd="0" presId="urn:microsoft.com/office/officeart/2005/8/layout/process5"/>
    <dgm:cxn modelId="{F60D13C4-C87E-1A42-BD92-54D76A893D4C}" type="presParOf" srcId="{88470C39-C044-764C-ACE3-A1F9DE540174}" destId="{8B64CB50-479B-A549-977E-A7607EDB535A}" srcOrd="0" destOrd="0" presId="urn:microsoft.com/office/officeart/2005/8/layout/process5"/>
    <dgm:cxn modelId="{8D85F085-8693-6748-B674-E196A38B199F}" type="presParOf" srcId="{F9E5046C-A0AF-2C4E-8F7C-0084C3C623B5}" destId="{4A88F16E-DC19-CC4A-98A0-DA4A1BEE0A86}" srcOrd="4" destOrd="0" presId="urn:microsoft.com/office/officeart/2005/8/layout/process5"/>
    <dgm:cxn modelId="{72D73DAC-0F65-A54F-8B62-005AA393B79B}" type="presParOf" srcId="{F9E5046C-A0AF-2C4E-8F7C-0084C3C623B5}" destId="{D8CF7555-1CDE-E841-B33F-D1C17B95580F}" srcOrd="5" destOrd="0" presId="urn:microsoft.com/office/officeart/2005/8/layout/process5"/>
    <dgm:cxn modelId="{BA55C753-D1B9-4D49-AEE5-56624881AC0D}" type="presParOf" srcId="{D8CF7555-1CDE-E841-B33F-D1C17B95580F}" destId="{3B97269A-82FF-7A41-B9AE-EA251A5B1467}" srcOrd="0" destOrd="0" presId="urn:microsoft.com/office/officeart/2005/8/layout/process5"/>
    <dgm:cxn modelId="{19D6B0FE-3833-5E4D-AC6D-1D95AB6E42E2}" type="presParOf" srcId="{F9E5046C-A0AF-2C4E-8F7C-0084C3C623B5}" destId="{CE5C9822-61B3-D44A-958D-8EB845D47F8E}" srcOrd="6" destOrd="0" presId="urn:microsoft.com/office/officeart/2005/8/layout/process5"/>
    <dgm:cxn modelId="{A0772ED8-353C-904F-9860-8367720CCF34}" type="presParOf" srcId="{F9E5046C-A0AF-2C4E-8F7C-0084C3C623B5}" destId="{D5D2E6C8-A47C-944E-BBC0-3C5092AFA264}" srcOrd="7" destOrd="0" presId="urn:microsoft.com/office/officeart/2005/8/layout/process5"/>
    <dgm:cxn modelId="{2F691333-CE13-954D-A78B-2A73B4E512D8}" type="presParOf" srcId="{D5D2E6C8-A47C-944E-BBC0-3C5092AFA264}" destId="{AB9048C0-6165-7F44-8CF0-638D97B8825C}" srcOrd="0" destOrd="0" presId="urn:microsoft.com/office/officeart/2005/8/layout/process5"/>
    <dgm:cxn modelId="{22BB5B33-1F28-014A-9264-71D08FD4D8ED}" type="presParOf" srcId="{F9E5046C-A0AF-2C4E-8F7C-0084C3C623B5}" destId="{3D52B2F6-13D3-A64E-9F23-DA60053DAE00}" srcOrd="8" destOrd="0" presId="urn:microsoft.com/office/officeart/2005/8/layout/process5"/>
    <dgm:cxn modelId="{C067702A-F791-904C-894E-D0744E6DC0D6}" type="presParOf" srcId="{F9E5046C-A0AF-2C4E-8F7C-0084C3C623B5}" destId="{0701740D-DFD9-9E48-8C7E-E6E8AD100295}" srcOrd="9" destOrd="0" presId="urn:microsoft.com/office/officeart/2005/8/layout/process5"/>
    <dgm:cxn modelId="{4D35A163-9DF8-7E46-8D12-9CC81253F5DD}" type="presParOf" srcId="{0701740D-DFD9-9E48-8C7E-E6E8AD100295}" destId="{FF35CDF0-D1DE-5246-963E-C03875A9E7B8}" srcOrd="0" destOrd="0" presId="urn:microsoft.com/office/officeart/2005/8/layout/process5"/>
    <dgm:cxn modelId="{EFF855B0-7A31-7F45-AFF7-22173C0787B4}" type="presParOf" srcId="{F9E5046C-A0AF-2C4E-8F7C-0084C3C623B5}" destId="{9B183F67-1C2F-B049-A52D-635D0DF88D1C}"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6A42A-126D-9849-B350-01A3F6F22D4E}">
      <dsp:nvSpPr>
        <dsp:cNvPr id="0" name=""/>
        <dsp:cNvSpPr/>
      </dsp:nvSpPr>
      <dsp:spPr>
        <a:xfrm>
          <a:off x="3410273" y="2051555"/>
          <a:ext cx="2849724" cy="2722937"/>
        </a:xfrm>
        <a:prstGeom prst="ellipse">
          <a:avLst/>
        </a:prstGeom>
        <a:solidFill>
          <a:schemeClr val="tx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Gain the knowledge and tools needed to participate in Spark</a:t>
          </a:r>
        </a:p>
      </dsp:txBody>
      <dsp:txXfrm>
        <a:off x="3827605" y="2450320"/>
        <a:ext cx="2015060" cy="1925407"/>
      </dsp:txXfrm>
    </dsp:sp>
    <dsp:sp modelId="{ACE06CF0-10BF-714C-8511-033F217B5A5B}">
      <dsp:nvSpPr>
        <dsp:cNvPr id="0" name=""/>
        <dsp:cNvSpPr/>
      </dsp:nvSpPr>
      <dsp:spPr>
        <a:xfrm rot="10303647">
          <a:off x="1463157" y="3439739"/>
          <a:ext cx="2012530" cy="634494"/>
        </a:xfrm>
        <a:prstGeom prst="leftArrow">
          <a:avLst>
            <a:gd name="adj1" fmla="val 60000"/>
            <a:gd name="adj2" fmla="val 50000"/>
          </a:avLst>
        </a:prstGeom>
        <a:solidFill>
          <a:srgbClr val="B8395C"/>
        </a:solidFill>
        <a:ln>
          <a:noFill/>
        </a:ln>
        <a:effectLst/>
      </dsp:spPr>
      <dsp:style>
        <a:lnRef idx="0">
          <a:scrgbClr r="0" g="0" b="0"/>
        </a:lnRef>
        <a:fillRef idx="1">
          <a:scrgbClr r="0" g="0" b="0"/>
        </a:fillRef>
        <a:effectRef idx="1">
          <a:scrgbClr r="0" g="0" b="0"/>
        </a:effectRef>
        <a:fontRef idx="minor">
          <a:schemeClr val="lt1"/>
        </a:fontRef>
      </dsp:style>
    </dsp:sp>
    <dsp:sp modelId="{9DE6F3F8-5A0C-E64B-AFF5-B21D20FCA825}">
      <dsp:nvSpPr>
        <dsp:cNvPr id="0" name=""/>
        <dsp:cNvSpPr/>
      </dsp:nvSpPr>
      <dsp:spPr>
        <a:xfrm>
          <a:off x="722397" y="3253654"/>
          <a:ext cx="1779497" cy="1255951"/>
        </a:xfrm>
        <a:prstGeom prst="roundRect">
          <a:avLst>
            <a:gd name="adj" fmla="val 10000"/>
          </a:avLst>
        </a:prstGeom>
        <a:solidFill>
          <a:srgbClr val="B8395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Understand the purpose of a QRIS and the Spark partners</a:t>
          </a:r>
        </a:p>
      </dsp:txBody>
      <dsp:txXfrm>
        <a:off x="759183" y="3290440"/>
        <a:ext cx="1705925" cy="1182379"/>
      </dsp:txXfrm>
    </dsp:sp>
    <dsp:sp modelId="{71FE60D0-6E1E-404B-937C-2076EFE97BD0}">
      <dsp:nvSpPr>
        <dsp:cNvPr id="0" name=""/>
        <dsp:cNvSpPr/>
      </dsp:nvSpPr>
      <dsp:spPr>
        <a:xfrm rot="12101891">
          <a:off x="1182035" y="1996054"/>
          <a:ext cx="2590919" cy="634494"/>
        </a:xfrm>
        <a:prstGeom prst="leftArrow">
          <a:avLst>
            <a:gd name="adj1" fmla="val 60000"/>
            <a:gd name="adj2" fmla="val 50000"/>
          </a:avLst>
        </a:prstGeom>
        <a:solidFill>
          <a:srgbClr val="DA4B68"/>
        </a:solidFill>
        <a:ln>
          <a:noFill/>
        </a:ln>
        <a:effectLst/>
      </dsp:spPr>
      <dsp:style>
        <a:lnRef idx="0">
          <a:scrgbClr r="0" g="0" b="0"/>
        </a:lnRef>
        <a:fillRef idx="1">
          <a:scrgbClr r="0" g="0" b="0"/>
        </a:fillRef>
        <a:effectRef idx="1">
          <a:scrgbClr r="0" g="0" b="0"/>
        </a:effectRef>
        <a:fontRef idx="minor">
          <a:schemeClr val="lt1"/>
        </a:fontRef>
      </dsp:style>
    </dsp:sp>
    <dsp:sp modelId="{3D3BDCD2-0457-428D-9563-AF89B606FB33}">
      <dsp:nvSpPr>
        <dsp:cNvPr id="0" name=""/>
        <dsp:cNvSpPr/>
      </dsp:nvSpPr>
      <dsp:spPr>
        <a:xfrm>
          <a:off x="386024" y="1112956"/>
          <a:ext cx="1966444" cy="1841899"/>
        </a:xfrm>
        <a:prstGeom prst="roundRect">
          <a:avLst>
            <a:gd name="adj" fmla="val 10000"/>
          </a:avLst>
        </a:prstGeom>
        <a:solidFill>
          <a:srgbClr val="DA4B6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bg1"/>
              </a:solidFill>
            </a:rPr>
            <a:t>Understand the supports and incentives for programs</a:t>
          </a:r>
        </a:p>
      </dsp:txBody>
      <dsp:txXfrm>
        <a:off x="439971" y="1166903"/>
        <a:ext cx="1858550" cy="1734005"/>
      </dsp:txXfrm>
    </dsp:sp>
    <dsp:sp modelId="{25D9ABEE-4784-2247-8AA3-9B67C9DF7E1B}">
      <dsp:nvSpPr>
        <dsp:cNvPr id="0" name=""/>
        <dsp:cNvSpPr/>
      </dsp:nvSpPr>
      <dsp:spPr>
        <a:xfrm rot="14807590">
          <a:off x="3426995" y="1298110"/>
          <a:ext cx="1478789" cy="634494"/>
        </a:xfrm>
        <a:prstGeom prst="leftArrow">
          <a:avLst>
            <a:gd name="adj1" fmla="val 60000"/>
            <a:gd name="adj2" fmla="val 50000"/>
          </a:avLst>
        </a:prstGeom>
        <a:solidFill>
          <a:srgbClr val="E68088"/>
        </a:solidFill>
        <a:ln>
          <a:noFill/>
        </a:ln>
        <a:effectLst/>
      </dsp:spPr>
      <dsp:style>
        <a:lnRef idx="0">
          <a:scrgbClr r="0" g="0" b="0"/>
        </a:lnRef>
        <a:fillRef idx="1">
          <a:scrgbClr r="0" g="0" b="0"/>
        </a:fillRef>
        <a:effectRef idx="1">
          <a:scrgbClr r="0" g="0" b="0"/>
        </a:effectRef>
        <a:fontRef idx="minor">
          <a:schemeClr val="lt1"/>
        </a:fontRef>
      </dsp:style>
    </dsp:sp>
    <dsp:sp modelId="{AEB08C33-2388-AE4A-9E87-792F7C5E8063}">
      <dsp:nvSpPr>
        <dsp:cNvPr id="0" name=""/>
        <dsp:cNvSpPr/>
      </dsp:nvSpPr>
      <dsp:spPr>
        <a:xfrm>
          <a:off x="2521873" y="-115946"/>
          <a:ext cx="2312955" cy="1661760"/>
        </a:xfrm>
        <a:prstGeom prst="roundRect">
          <a:avLst>
            <a:gd name="adj" fmla="val 10000"/>
          </a:avLst>
        </a:prstGeom>
        <a:solidFill>
          <a:srgbClr val="E6808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Understand the documents and process for participating in Spark</a:t>
          </a:r>
          <a:endParaRPr lang="en-US" sz="1600" kern="1200" dirty="0">
            <a:solidFill>
              <a:schemeClr val="bg1"/>
            </a:solidFill>
          </a:endParaRPr>
        </a:p>
      </dsp:txBody>
      <dsp:txXfrm>
        <a:off x="2570544" y="-67275"/>
        <a:ext cx="2215613" cy="1564418"/>
      </dsp:txXfrm>
    </dsp:sp>
    <dsp:sp modelId="{74E0C72A-7703-354C-B9FF-5715AE33FBE9}">
      <dsp:nvSpPr>
        <dsp:cNvPr id="0" name=""/>
        <dsp:cNvSpPr/>
      </dsp:nvSpPr>
      <dsp:spPr>
        <a:xfrm rot="18256670">
          <a:off x="4987480" y="1099996"/>
          <a:ext cx="2003116" cy="634494"/>
        </a:xfrm>
        <a:prstGeom prst="leftArrow">
          <a:avLst>
            <a:gd name="adj1" fmla="val 60000"/>
            <a:gd name="adj2" fmla="val 50000"/>
          </a:avLst>
        </a:prstGeom>
        <a:solidFill>
          <a:srgbClr val="F16C36"/>
        </a:solidFill>
        <a:ln>
          <a:noFill/>
        </a:ln>
        <a:effectLst/>
      </dsp:spPr>
      <dsp:style>
        <a:lnRef idx="0">
          <a:scrgbClr r="0" g="0" b="0"/>
        </a:lnRef>
        <a:fillRef idx="1">
          <a:scrgbClr r="0" g="0" b="0"/>
        </a:fillRef>
        <a:effectRef idx="1">
          <a:scrgbClr r="0" g="0" b="0"/>
        </a:effectRef>
        <a:fontRef idx="minor">
          <a:schemeClr val="lt1"/>
        </a:fontRef>
      </dsp:style>
    </dsp:sp>
    <dsp:sp modelId="{60471B75-1F7C-7C4F-8FC3-2E0D09CC56D4}">
      <dsp:nvSpPr>
        <dsp:cNvPr id="0" name=""/>
        <dsp:cNvSpPr/>
      </dsp:nvSpPr>
      <dsp:spPr>
        <a:xfrm>
          <a:off x="5506518" y="5"/>
          <a:ext cx="2600076" cy="1041240"/>
        </a:xfrm>
        <a:prstGeom prst="roundRect">
          <a:avLst>
            <a:gd name="adj" fmla="val 10000"/>
          </a:avLst>
        </a:prstGeom>
        <a:solidFill>
          <a:srgbClr val="F16C3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Awareness of the Quality Improvement Plan</a:t>
          </a:r>
        </a:p>
      </dsp:txBody>
      <dsp:txXfrm>
        <a:off x="5537015" y="30502"/>
        <a:ext cx="2539082" cy="980246"/>
      </dsp:txXfrm>
    </dsp:sp>
    <dsp:sp modelId="{EBFF71E0-1895-CC44-A2C8-608320987AEE}">
      <dsp:nvSpPr>
        <dsp:cNvPr id="0" name=""/>
        <dsp:cNvSpPr/>
      </dsp:nvSpPr>
      <dsp:spPr>
        <a:xfrm rot="20126902">
          <a:off x="5940732" y="2150628"/>
          <a:ext cx="1926796" cy="634494"/>
        </a:xfrm>
        <a:prstGeom prst="leftArrow">
          <a:avLst>
            <a:gd name="adj1" fmla="val 60000"/>
            <a:gd name="adj2" fmla="val 50000"/>
          </a:avLst>
        </a:prstGeom>
        <a:solidFill>
          <a:srgbClr val="F69752"/>
        </a:solidFill>
        <a:ln>
          <a:noFill/>
        </a:ln>
        <a:effectLst/>
      </dsp:spPr>
      <dsp:style>
        <a:lnRef idx="0">
          <a:scrgbClr r="0" g="0" b="0"/>
        </a:lnRef>
        <a:fillRef idx="1">
          <a:scrgbClr r="0" g="0" b="0"/>
        </a:fillRef>
        <a:effectRef idx="1">
          <a:scrgbClr r="0" g="0" b="0"/>
        </a:effectRef>
        <a:fontRef idx="minor">
          <a:schemeClr val="lt1"/>
        </a:fontRef>
      </dsp:style>
    </dsp:sp>
    <dsp:sp modelId="{CC15F05E-F6A5-D74F-9BA2-8164D45C7328}">
      <dsp:nvSpPr>
        <dsp:cNvPr id="0" name=""/>
        <dsp:cNvSpPr/>
      </dsp:nvSpPr>
      <dsp:spPr>
        <a:xfrm>
          <a:off x="6605377" y="1430597"/>
          <a:ext cx="2001103" cy="1433372"/>
        </a:xfrm>
        <a:prstGeom prst="roundRect">
          <a:avLst>
            <a:gd name="adj" fmla="val 10000"/>
          </a:avLst>
        </a:prstGeom>
        <a:solidFill>
          <a:srgbClr val="F6975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Understand the </a:t>
          </a:r>
          <a:r>
            <a:rPr lang="en-US" sz="1800" b="0" kern="1200" dirty="0">
              <a:solidFill>
                <a:schemeClr val="bg1"/>
              </a:solidFill>
            </a:rPr>
            <a:t>portfolio submission and review process</a:t>
          </a:r>
        </a:p>
      </dsp:txBody>
      <dsp:txXfrm>
        <a:off x="6647359" y="1472579"/>
        <a:ext cx="1917139" cy="1349408"/>
      </dsp:txXfrm>
    </dsp:sp>
    <dsp:sp modelId="{21B3D44B-72B0-42A0-A428-AC3CD6ECCE89}">
      <dsp:nvSpPr>
        <dsp:cNvPr id="0" name=""/>
        <dsp:cNvSpPr/>
      </dsp:nvSpPr>
      <dsp:spPr>
        <a:xfrm rot="433306">
          <a:off x="6077257" y="3328240"/>
          <a:ext cx="1772562" cy="634494"/>
        </a:xfrm>
        <a:prstGeom prst="leftArrow">
          <a:avLst>
            <a:gd name="adj1" fmla="val 60000"/>
            <a:gd name="adj2" fmla="val 50000"/>
          </a:avLst>
        </a:prstGeom>
        <a:solidFill>
          <a:srgbClr val="FECB6D"/>
        </a:solidFill>
        <a:ln>
          <a:noFill/>
        </a:ln>
        <a:effectLst/>
      </dsp:spPr>
      <dsp:style>
        <a:lnRef idx="0">
          <a:scrgbClr r="0" g="0" b="0"/>
        </a:lnRef>
        <a:fillRef idx="1">
          <a:scrgbClr r="0" g="0" b="0"/>
        </a:fillRef>
        <a:effectRef idx="1">
          <a:scrgbClr r="0" g="0" b="0"/>
        </a:effectRef>
        <a:fontRef idx="minor">
          <a:schemeClr val="lt1"/>
        </a:fontRef>
      </dsp:style>
    </dsp:sp>
    <dsp:sp modelId="{12E67B13-633B-4D14-A453-C92E4E016D7B}">
      <dsp:nvSpPr>
        <dsp:cNvPr id="0" name=""/>
        <dsp:cNvSpPr/>
      </dsp:nvSpPr>
      <dsp:spPr>
        <a:xfrm>
          <a:off x="7329274" y="3204444"/>
          <a:ext cx="1558406" cy="1246725"/>
        </a:xfrm>
        <a:prstGeom prst="roundRect">
          <a:avLst>
            <a:gd name="adj" fmla="val 10000"/>
          </a:avLst>
        </a:prstGeom>
        <a:solidFill>
          <a:srgbClr val="FECB6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Identify next steps</a:t>
          </a:r>
        </a:p>
      </dsp:txBody>
      <dsp:txXfrm>
        <a:off x="7365789" y="3240959"/>
        <a:ext cx="1485376" cy="11736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2F505-327D-FD4A-A77A-BC5C92383487}">
      <dsp:nvSpPr>
        <dsp:cNvPr id="0" name=""/>
        <dsp:cNvSpPr/>
      </dsp:nvSpPr>
      <dsp:spPr>
        <a:xfrm>
          <a:off x="3929790" y="723480"/>
          <a:ext cx="4840421" cy="4840421"/>
        </a:xfrm>
        <a:prstGeom prst="blockArc">
          <a:avLst>
            <a:gd name="adj1" fmla="val 108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DB9A44-5ECA-F944-88DD-0309A00E4269}">
      <dsp:nvSpPr>
        <dsp:cNvPr id="0" name=""/>
        <dsp:cNvSpPr/>
      </dsp:nvSpPr>
      <dsp:spPr>
        <a:xfrm>
          <a:off x="3929790" y="723480"/>
          <a:ext cx="4840421" cy="4840421"/>
        </a:xfrm>
        <a:prstGeom prst="blockArc">
          <a:avLst>
            <a:gd name="adj1" fmla="val 5400000"/>
            <a:gd name="adj2" fmla="val 108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087452-A24B-F241-9019-9EB910639146}">
      <dsp:nvSpPr>
        <dsp:cNvPr id="0" name=""/>
        <dsp:cNvSpPr/>
      </dsp:nvSpPr>
      <dsp:spPr>
        <a:xfrm>
          <a:off x="3929790" y="723480"/>
          <a:ext cx="4840421" cy="4840421"/>
        </a:xfrm>
        <a:prstGeom prst="blockArc">
          <a:avLst>
            <a:gd name="adj1" fmla="val 0"/>
            <a:gd name="adj2" fmla="val 54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043830-81F8-2443-A0CF-76C37628F72A}">
      <dsp:nvSpPr>
        <dsp:cNvPr id="0" name=""/>
        <dsp:cNvSpPr/>
      </dsp:nvSpPr>
      <dsp:spPr>
        <a:xfrm>
          <a:off x="4171859" y="724399"/>
          <a:ext cx="4840421" cy="4840421"/>
        </a:xfrm>
        <a:prstGeom prst="blockArc">
          <a:avLst>
            <a:gd name="adj1" fmla="val 16200000"/>
            <a:gd name="adj2" fmla="val 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5644D0-C2BE-9148-9552-8517A75AF20D}">
      <dsp:nvSpPr>
        <dsp:cNvPr id="0" name=""/>
        <dsp:cNvSpPr/>
      </dsp:nvSpPr>
      <dsp:spPr>
        <a:xfrm>
          <a:off x="5067541" y="1860374"/>
          <a:ext cx="2564918" cy="2566632"/>
        </a:xfrm>
        <a:prstGeom prst="ellipse">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443165" y="2236249"/>
        <a:ext cx="1813670" cy="1814882"/>
      </dsp:txXfrm>
    </dsp:sp>
    <dsp:sp modelId="{6C885926-9BDB-9540-B3EE-3A1C32961D9C}">
      <dsp:nvSpPr>
        <dsp:cNvPr id="0" name=""/>
        <dsp:cNvSpPr/>
      </dsp:nvSpPr>
      <dsp:spPr>
        <a:xfrm>
          <a:off x="5457258" y="-111260"/>
          <a:ext cx="1785484" cy="1781682"/>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Child Care Resource </a:t>
          </a:r>
          <a:r>
            <a:rPr lang="en-US" sz="1800" b="1" kern="1200" dirty="0"/>
            <a:t>and</a:t>
          </a:r>
          <a:r>
            <a:rPr lang="en-US" sz="2000" b="1" kern="1200" dirty="0"/>
            <a:t> Referral</a:t>
          </a:r>
        </a:p>
      </dsp:txBody>
      <dsp:txXfrm>
        <a:off x="5718736" y="149661"/>
        <a:ext cx="1262528" cy="1259840"/>
      </dsp:txXfrm>
    </dsp:sp>
    <dsp:sp modelId="{B1AE4E36-445B-AC49-A744-D590CA7A6D86}">
      <dsp:nvSpPr>
        <dsp:cNvPr id="0" name=""/>
        <dsp:cNvSpPr/>
      </dsp:nvSpPr>
      <dsp:spPr>
        <a:xfrm>
          <a:off x="7821368" y="2250948"/>
          <a:ext cx="1785484" cy="1785484"/>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Office of Child Care</a:t>
          </a:r>
        </a:p>
      </dsp:txBody>
      <dsp:txXfrm>
        <a:off x="8082846" y="2512426"/>
        <a:ext cx="1262528" cy="1262528"/>
      </dsp:txXfrm>
    </dsp:sp>
    <dsp:sp modelId="{C3E4885A-EF25-5B4D-A8B5-8EA6FD310894}">
      <dsp:nvSpPr>
        <dsp:cNvPr id="0" name=""/>
        <dsp:cNvSpPr/>
      </dsp:nvSpPr>
      <dsp:spPr>
        <a:xfrm>
          <a:off x="5457258" y="4615128"/>
          <a:ext cx="1785484" cy="1785344"/>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Oregon Center </a:t>
          </a:r>
          <a:r>
            <a:rPr lang="en-US" sz="1800" b="1" kern="1200" dirty="0"/>
            <a:t>for</a:t>
          </a:r>
          <a:r>
            <a:rPr lang="en-US" sz="2000" b="1" kern="1200" dirty="0"/>
            <a:t> Career </a:t>
          </a:r>
          <a:r>
            <a:rPr lang="en-US" sz="1400" b="1" kern="1200" dirty="0"/>
            <a:t>Development</a:t>
          </a:r>
        </a:p>
      </dsp:txBody>
      <dsp:txXfrm>
        <a:off x="5718736" y="4876586"/>
        <a:ext cx="1262528" cy="1262428"/>
      </dsp:txXfrm>
    </dsp:sp>
    <dsp:sp modelId="{46834275-B386-7742-BFB6-63C56D3B9D35}">
      <dsp:nvSpPr>
        <dsp:cNvPr id="0" name=""/>
        <dsp:cNvSpPr/>
      </dsp:nvSpPr>
      <dsp:spPr>
        <a:xfrm>
          <a:off x="3093148" y="2250948"/>
          <a:ext cx="1785484" cy="1785484"/>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The Research Institute at WOU</a:t>
          </a:r>
        </a:p>
      </dsp:txBody>
      <dsp:txXfrm>
        <a:off x="3354626" y="2512426"/>
        <a:ext cx="1262528" cy="1262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39D9D-5480-BD4F-AC64-5C68C8F3FAF5}">
      <dsp:nvSpPr>
        <dsp:cNvPr id="0" name=""/>
        <dsp:cNvSpPr/>
      </dsp:nvSpPr>
      <dsp:spPr>
        <a:xfrm>
          <a:off x="0" y="0"/>
          <a:ext cx="10127672" cy="5520109"/>
        </a:xfrm>
        <a:prstGeom prst="roundRect">
          <a:avLst>
            <a:gd name="adj" fmla="val 8500"/>
          </a:avLst>
        </a:prstGeom>
        <a:solidFill>
          <a:srgbClr val="79BFE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4284219" numCol="1" spcCol="1270" anchor="t" anchorCtr="0">
          <a:noAutofit/>
        </a:bodyPr>
        <a:lstStyle/>
        <a:p>
          <a:pPr marL="0" lvl="0" indent="0" algn="l" defTabSz="2133600" rtl="0">
            <a:lnSpc>
              <a:spcPct val="90000"/>
            </a:lnSpc>
            <a:spcBef>
              <a:spcPct val="0"/>
            </a:spcBef>
            <a:spcAft>
              <a:spcPct val="35000"/>
            </a:spcAft>
            <a:buNone/>
          </a:pPr>
          <a:r>
            <a:rPr lang="en-US" sz="4800" kern="1200" dirty="0"/>
            <a:t>Spark Components</a:t>
          </a:r>
        </a:p>
      </dsp:txBody>
      <dsp:txXfrm>
        <a:off x="137427" y="137427"/>
        <a:ext cx="9852818" cy="5245255"/>
      </dsp:txXfrm>
    </dsp:sp>
    <dsp:sp modelId="{4B103874-9444-334D-9E41-DFD730CAE095}">
      <dsp:nvSpPr>
        <dsp:cNvPr id="0" name=""/>
        <dsp:cNvSpPr/>
      </dsp:nvSpPr>
      <dsp:spPr>
        <a:xfrm>
          <a:off x="253191" y="1380027"/>
          <a:ext cx="1519150" cy="1254692"/>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Building Block with 5 Tiers</a:t>
          </a:r>
          <a:endParaRPr lang="en-US" sz="1800" kern="1200" dirty="0"/>
        </a:p>
      </dsp:txBody>
      <dsp:txXfrm>
        <a:off x="291777" y="1418613"/>
        <a:ext cx="1441978" cy="1177520"/>
      </dsp:txXfrm>
    </dsp:sp>
    <dsp:sp modelId="{6DD2910B-E197-F74A-A678-91B0E4EF6E39}">
      <dsp:nvSpPr>
        <dsp:cNvPr id="0" name=""/>
        <dsp:cNvSpPr/>
      </dsp:nvSpPr>
      <dsp:spPr>
        <a:xfrm>
          <a:off x="253191" y="2684048"/>
          <a:ext cx="1519150" cy="1254692"/>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5 Domains</a:t>
          </a:r>
          <a:endParaRPr lang="en-US" sz="1800" kern="1200" dirty="0"/>
        </a:p>
      </dsp:txBody>
      <dsp:txXfrm>
        <a:off x="291777" y="2722634"/>
        <a:ext cx="1441978" cy="1177520"/>
      </dsp:txXfrm>
    </dsp:sp>
    <dsp:sp modelId="{16AF5E99-2E74-D14D-9165-8B2F9E828140}">
      <dsp:nvSpPr>
        <dsp:cNvPr id="0" name=""/>
        <dsp:cNvSpPr/>
      </dsp:nvSpPr>
      <dsp:spPr>
        <a:xfrm>
          <a:off x="253191" y="3988069"/>
          <a:ext cx="1519150" cy="1254692"/>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Multiple Versions of Materials</a:t>
          </a:r>
        </a:p>
      </dsp:txBody>
      <dsp:txXfrm>
        <a:off x="291777" y="4026655"/>
        <a:ext cx="1441978" cy="1177520"/>
      </dsp:txXfrm>
    </dsp:sp>
    <dsp:sp modelId="{39983BCD-0B8B-C24D-8FF8-0439ED5E3844}">
      <dsp:nvSpPr>
        <dsp:cNvPr id="0" name=""/>
        <dsp:cNvSpPr/>
      </dsp:nvSpPr>
      <dsp:spPr>
        <a:xfrm>
          <a:off x="2025534" y="1380027"/>
          <a:ext cx="7848945" cy="3864077"/>
        </a:xfrm>
        <a:prstGeom prst="roundRect">
          <a:avLst>
            <a:gd name="adj" fmla="val 10500"/>
          </a:avLst>
        </a:prstGeom>
        <a:solidFill>
          <a:srgbClr val="5098D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2453689" numCol="1" spcCol="1270" anchor="t" anchorCtr="0">
          <a:noAutofit/>
        </a:bodyPr>
        <a:lstStyle/>
        <a:p>
          <a:pPr marL="0" lvl="0" indent="0" algn="l" defTabSz="2133600" rtl="0">
            <a:lnSpc>
              <a:spcPct val="90000"/>
            </a:lnSpc>
            <a:spcBef>
              <a:spcPct val="0"/>
            </a:spcBef>
            <a:spcAft>
              <a:spcPct val="35000"/>
            </a:spcAft>
            <a:buNone/>
          </a:pPr>
          <a:r>
            <a:rPr lang="en-US" sz="4800" kern="1200" dirty="0"/>
            <a:t>Quality Improvement</a:t>
          </a:r>
        </a:p>
      </dsp:txBody>
      <dsp:txXfrm>
        <a:off x="2144368" y="1498861"/>
        <a:ext cx="7611277" cy="3626409"/>
      </dsp:txXfrm>
    </dsp:sp>
    <dsp:sp modelId="{EB5CCB94-8F57-DE46-882B-A1EDB5D15D1E}">
      <dsp:nvSpPr>
        <dsp:cNvPr id="0" name=""/>
        <dsp:cNvSpPr/>
      </dsp:nvSpPr>
      <dsp:spPr>
        <a:xfrm>
          <a:off x="2083561" y="2732454"/>
          <a:ext cx="1846181" cy="798547"/>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t>Quality Improvement Plans</a:t>
          </a:r>
        </a:p>
      </dsp:txBody>
      <dsp:txXfrm>
        <a:off x="2108119" y="2757012"/>
        <a:ext cx="1797065" cy="749431"/>
      </dsp:txXfrm>
    </dsp:sp>
    <dsp:sp modelId="{4F005B06-5EA0-8641-95EA-7527AFED6AA7}">
      <dsp:nvSpPr>
        <dsp:cNvPr id="0" name=""/>
        <dsp:cNvSpPr/>
      </dsp:nvSpPr>
      <dsp:spPr>
        <a:xfrm>
          <a:off x="2105774" y="3564032"/>
          <a:ext cx="1801756" cy="636428"/>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 </a:t>
          </a:r>
          <a:r>
            <a:rPr lang="en-US" sz="1600" b="1" kern="1200" dirty="0"/>
            <a:t>Self- Assessments</a:t>
          </a:r>
        </a:p>
      </dsp:txBody>
      <dsp:txXfrm>
        <a:off x="2125346" y="3583604"/>
        <a:ext cx="1762612" cy="597284"/>
      </dsp:txXfrm>
    </dsp:sp>
    <dsp:sp modelId="{C1EC5BB0-D12B-C544-8F28-255ED2D24E15}">
      <dsp:nvSpPr>
        <dsp:cNvPr id="0" name=""/>
        <dsp:cNvSpPr/>
      </dsp:nvSpPr>
      <dsp:spPr>
        <a:xfrm>
          <a:off x="2098945" y="4246125"/>
          <a:ext cx="1841535" cy="688088"/>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t>Supports</a:t>
          </a:r>
        </a:p>
      </dsp:txBody>
      <dsp:txXfrm>
        <a:off x="2120106" y="4267286"/>
        <a:ext cx="1799213" cy="645766"/>
      </dsp:txXfrm>
    </dsp:sp>
    <dsp:sp modelId="{642C5C40-1174-6D41-B990-D00C2BA7930D}">
      <dsp:nvSpPr>
        <dsp:cNvPr id="0" name=""/>
        <dsp:cNvSpPr/>
      </dsp:nvSpPr>
      <dsp:spPr>
        <a:xfrm>
          <a:off x="4000430" y="2760054"/>
          <a:ext cx="5620857" cy="2208044"/>
        </a:xfrm>
        <a:prstGeom prst="roundRect">
          <a:avLst>
            <a:gd name="adj" fmla="val 10500"/>
          </a:avLst>
        </a:prstGeom>
        <a:solidFill>
          <a:srgbClr val="026CB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246318" numCol="1" spcCol="1270" anchor="t" anchorCtr="0">
          <a:noAutofit/>
        </a:bodyPr>
        <a:lstStyle/>
        <a:p>
          <a:pPr marL="0" lvl="0" indent="0" algn="l" defTabSz="2133600" rtl="0">
            <a:lnSpc>
              <a:spcPct val="90000"/>
            </a:lnSpc>
            <a:spcBef>
              <a:spcPct val="0"/>
            </a:spcBef>
            <a:spcAft>
              <a:spcPct val="35000"/>
            </a:spcAft>
            <a:buNone/>
          </a:pPr>
          <a:r>
            <a:rPr lang="en-US" sz="4800" kern="1200" dirty="0"/>
            <a:t>Quality Rating</a:t>
          </a:r>
        </a:p>
      </dsp:txBody>
      <dsp:txXfrm>
        <a:off x="4068335" y="2827959"/>
        <a:ext cx="5485047" cy="2072234"/>
      </dsp:txXfrm>
    </dsp:sp>
    <dsp:sp modelId="{DC622902-6A83-2043-AF87-7A39F86A0603}">
      <dsp:nvSpPr>
        <dsp:cNvPr id="0" name=""/>
        <dsp:cNvSpPr/>
      </dsp:nvSpPr>
      <dsp:spPr>
        <a:xfrm>
          <a:off x="4140951" y="3753674"/>
          <a:ext cx="2630797" cy="993619"/>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Portfolio System of Documentation</a:t>
          </a:r>
          <a:endParaRPr lang="en-US" sz="2200" kern="1200" dirty="0"/>
        </a:p>
      </dsp:txBody>
      <dsp:txXfrm>
        <a:off x="4171508" y="3784231"/>
        <a:ext cx="2569683" cy="932505"/>
      </dsp:txXfrm>
    </dsp:sp>
    <dsp:sp modelId="{312F5D17-51E7-AA46-9DA3-72DB3D3FBDAF}">
      <dsp:nvSpPr>
        <dsp:cNvPr id="0" name=""/>
        <dsp:cNvSpPr/>
      </dsp:nvSpPr>
      <dsp:spPr>
        <a:xfrm>
          <a:off x="6846594" y="3753674"/>
          <a:ext cx="2630797" cy="993619"/>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Incentives</a:t>
          </a:r>
          <a:endParaRPr lang="en-US" sz="2200" kern="1200" dirty="0"/>
        </a:p>
      </dsp:txBody>
      <dsp:txXfrm>
        <a:off x="6877151" y="3784231"/>
        <a:ext cx="2569683" cy="9325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06D93-83C0-4A44-ADD0-9822F3E0941D}">
      <dsp:nvSpPr>
        <dsp:cNvPr id="0" name=""/>
        <dsp:cNvSpPr/>
      </dsp:nvSpPr>
      <dsp:spPr>
        <a:xfrm rot="5400000">
          <a:off x="6103189" y="-2547156"/>
          <a:ext cx="828265" cy="6133950"/>
        </a:xfrm>
        <a:prstGeom prst="round2SameRect">
          <a:avLst/>
        </a:prstGeom>
        <a:solidFill>
          <a:srgbClr val="99D5D2">
            <a:alpha val="20000"/>
          </a:srgb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Overall categories of quality</a:t>
          </a:r>
        </a:p>
        <a:p>
          <a:pPr marL="171450" lvl="1" indent="-171450" algn="l" defTabSz="800100">
            <a:lnSpc>
              <a:spcPct val="90000"/>
            </a:lnSpc>
            <a:spcBef>
              <a:spcPct val="0"/>
            </a:spcBef>
            <a:spcAft>
              <a:spcPct val="15000"/>
            </a:spcAft>
            <a:buChar char="•"/>
          </a:pPr>
          <a:r>
            <a:rPr lang="en-US" sz="1800" kern="1200" dirty="0"/>
            <a:t>5 total</a:t>
          </a:r>
        </a:p>
      </dsp:txBody>
      <dsp:txXfrm rot="-5400000">
        <a:off x="3450347" y="146119"/>
        <a:ext cx="6093517" cy="747399"/>
      </dsp:txXfrm>
    </dsp:sp>
    <dsp:sp modelId="{774C6818-A531-0548-A5F6-8958BDF8A04B}">
      <dsp:nvSpPr>
        <dsp:cNvPr id="0" name=""/>
        <dsp:cNvSpPr/>
      </dsp:nvSpPr>
      <dsp:spPr>
        <a:xfrm>
          <a:off x="0" y="2152"/>
          <a:ext cx="3450346" cy="1035332"/>
        </a:xfrm>
        <a:prstGeom prst="roundRect">
          <a:avLst/>
        </a:prstGeom>
        <a:solidFill>
          <a:srgbClr val="99D5D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Domains</a:t>
          </a:r>
        </a:p>
      </dsp:txBody>
      <dsp:txXfrm>
        <a:off x="50541" y="52693"/>
        <a:ext cx="3349264" cy="934250"/>
      </dsp:txXfrm>
    </dsp:sp>
    <dsp:sp modelId="{B8BB75F6-C0E4-EB44-BCB2-FAA7CAE37575}">
      <dsp:nvSpPr>
        <dsp:cNvPr id="0" name=""/>
        <dsp:cNvSpPr/>
      </dsp:nvSpPr>
      <dsp:spPr>
        <a:xfrm rot="5400000">
          <a:off x="6103189" y="-1460057"/>
          <a:ext cx="828265" cy="6133950"/>
        </a:xfrm>
        <a:prstGeom prst="round2SameRect">
          <a:avLst/>
        </a:prstGeom>
        <a:solidFill>
          <a:srgbClr val="00AB9F">
            <a:alpha val="20000"/>
          </a:srgb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Program standards, organized by domain</a:t>
          </a:r>
        </a:p>
        <a:p>
          <a:pPr marL="171450" lvl="1" indent="-171450" algn="l" defTabSz="800100">
            <a:lnSpc>
              <a:spcPct val="90000"/>
            </a:lnSpc>
            <a:spcBef>
              <a:spcPct val="0"/>
            </a:spcBef>
            <a:spcAft>
              <a:spcPct val="15000"/>
            </a:spcAft>
            <a:buChar char="•"/>
          </a:pPr>
          <a:r>
            <a:rPr lang="en-US" sz="1800" kern="1200" dirty="0"/>
            <a:t>33 total</a:t>
          </a:r>
        </a:p>
      </dsp:txBody>
      <dsp:txXfrm rot="-5400000">
        <a:off x="3450347" y="1233218"/>
        <a:ext cx="6093517" cy="747399"/>
      </dsp:txXfrm>
    </dsp:sp>
    <dsp:sp modelId="{9C0B1DFB-C2EB-CF46-8647-5B983C61016E}">
      <dsp:nvSpPr>
        <dsp:cNvPr id="0" name=""/>
        <dsp:cNvSpPr/>
      </dsp:nvSpPr>
      <dsp:spPr>
        <a:xfrm>
          <a:off x="0" y="1089251"/>
          <a:ext cx="3450346" cy="1035332"/>
        </a:xfrm>
        <a:prstGeom prst="roundRect">
          <a:avLst/>
        </a:prstGeom>
        <a:solidFill>
          <a:srgbClr val="00AB9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Standards</a:t>
          </a:r>
        </a:p>
      </dsp:txBody>
      <dsp:txXfrm>
        <a:off x="50541" y="1139792"/>
        <a:ext cx="3349264" cy="934250"/>
      </dsp:txXfrm>
    </dsp:sp>
    <dsp:sp modelId="{A8C0CD7A-B5B7-FC4B-BC78-9C1EDA9D4B2E}">
      <dsp:nvSpPr>
        <dsp:cNvPr id="0" name=""/>
        <dsp:cNvSpPr/>
      </dsp:nvSpPr>
      <dsp:spPr>
        <a:xfrm rot="5400000">
          <a:off x="6103189" y="-372958"/>
          <a:ext cx="828265" cy="6133950"/>
        </a:xfrm>
        <a:prstGeom prst="round2SameRect">
          <a:avLst/>
        </a:prstGeom>
        <a:solidFill>
          <a:srgbClr val="026CB4">
            <a:alpha val="20000"/>
          </a:srgb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Star levels of standards</a:t>
          </a:r>
        </a:p>
        <a:p>
          <a:pPr marL="171450" lvl="1" indent="-171450" algn="l" defTabSz="800100">
            <a:lnSpc>
              <a:spcPct val="90000"/>
            </a:lnSpc>
            <a:spcBef>
              <a:spcPct val="0"/>
            </a:spcBef>
            <a:spcAft>
              <a:spcPct val="15000"/>
            </a:spcAft>
            <a:buChar char="•"/>
          </a:pPr>
          <a:r>
            <a:rPr lang="en-US" sz="1800" kern="1200" dirty="0"/>
            <a:t>Usually 3 per standard</a:t>
          </a:r>
        </a:p>
        <a:p>
          <a:pPr marL="171450" lvl="1" indent="-171450" algn="l" defTabSz="800100">
            <a:lnSpc>
              <a:spcPct val="90000"/>
            </a:lnSpc>
            <a:spcBef>
              <a:spcPct val="0"/>
            </a:spcBef>
            <a:spcAft>
              <a:spcPct val="15000"/>
            </a:spcAft>
            <a:buChar char="•"/>
          </a:pPr>
          <a:r>
            <a:rPr lang="en-US" sz="1800" kern="1200" dirty="0"/>
            <a:t>Some standards only have 1 or 2 indicators</a:t>
          </a:r>
        </a:p>
      </dsp:txBody>
      <dsp:txXfrm rot="-5400000">
        <a:off x="3450347" y="2320317"/>
        <a:ext cx="6093517" cy="747399"/>
      </dsp:txXfrm>
    </dsp:sp>
    <dsp:sp modelId="{5F873210-7D8A-1F4C-AE3D-D42BA4482E4F}">
      <dsp:nvSpPr>
        <dsp:cNvPr id="0" name=""/>
        <dsp:cNvSpPr/>
      </dsp:nvSpPr>
      <dsp:spPr>
        <a:xfrm>
          <a:off x="0" y="2176350"/>
          <a:ext cx="3450346" cy="1035332"/>
        </a:xfrm>
        <a:prstGeom prst="roundRect">
          <a:avLst/>
        </a:prstGeom>
        <a:solidFill>
          <a:srgbClr val="026CB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Indicators</a:t>
          </a:r>
        </a:p>
      </dsp:txBody>
      <dsp:txXfrm>
        <a:off x="50541" y="2226891"/>
        <a:ext cx="3349264" cy="934250"/>
      </dsp:txXfrm>
    </dsp:sp>
    <dsp:sp modelId="{A133B959-14DE-014C-9F0F-99B33F6B2697}">
      <dsp:nvSpPr>
        <dsp:cNvPr id="0" name=""/>
        <dsp:cNvSpPr/>
      </dsp:nvSpPr>
      <dsp:spPr>
        <a:xfrm rot="5400000">
          <a:off x="6103189" y="714140"/>
          <a:ext cx="828265" cy="6133950"/>
        </a:xfrm>
        <a:prstGeom prst="round2SameRect">
          <a:avLst/>
        </a:prstGeom>
        <a:solidFill>
          <a:srgbClr val="5098D2">
            <a:alpha val="20000"/>
          </a:srgb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Found in portfolio only</a:t>
          </a:r>
        </a:p>
        <a:p>
          <a:pPr marL="171450" lvl="1" indent="-171450" algn="l" defTabSz="800100">
            <a:lnSpc>
              <a:spcPct val="90000"/>
            </a:lnSpc>
            <a:spcBef>
              <a:spcPct val="0"/>
            </a:spcBef>
            <a:spcAft>
              <a:spcPct val="15000"/>
            </a:spcAft>
            <a:buChar char="•"/>
          </a:pPr>
          <a:r>
            <a:rPr lang="en-US" sz="1800" kern="1200" dirty="0"/>
            <a:t>Measurable indicators of standards</a:t>
          </a:r>
        </a:p>
      </dsp:txBody>
      <dsp:txXfrm rot="-5400000">
        <a:off x="3450347" y="3407416"/>
        <a:ext cx="6093517" cy="747399"/>
      </dsp:txXfrm>
    </dsp:sp>
    <dsp:sp modelId="{F24B4A95-C802-6741-817F-C470DF1659A2}">
      <dsp:nvSpPr>
        <dsp:cNvPr id="0" name=""/>
        <dsp:cNvSpPr/>
      </dsp:nvSpPr>
      <dsp:spPr>
        <a:xfrm>
          <a:off x="0" y="3263449"/>
          <a:ext cx="3450346" cy="1035332"/>
        </a:xfrm>
        <a:prstGeom prst="roundRect">
          <a:avLst/>
        </a:prstGeom>
        <a:solidFill>
          <a:srgbClr val="5098D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l" defTabSz="2089150">
            <a:lnSpc>
              <a:spcPct val="90000"/>
            </a:lnSpc>
            <a:spcBef>
              <a:spcPct val="0"/>
            </a:spcBef>
            <a:spcAft>
              <a:spcPct val="35000"/>
            </a:spcAft>
            <a:buNone/>
          </a:pPr>
          <a:r>
            <a:rPr lang="en-US" sz="4700" kern="1200" dirty="0"/>
            <a:t>Evidence</a:t>
          </a:r>
        </a:p>
      </dsp:txBody>
      <dsp:txXfrm>
        <a:off x="50541" y="3313990"/>
        <a:ext cx="3349264" cy="9342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60BB4-1B45-8F4C-B94A-41BA7992E6CC}">
      <dsp:nvSpPr>
        <dsp:cNvPr id="0" name=""/>
        <dsp:cNvSpPr/>
      </dsp:nvSpPr>
      <dsp:spPr>
        <a:xfrm rot="5400000">
          <a:off x="5162465" y="-2171906"/>
          <a:ext cx="655915" cy="5167456"/>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12 Standards</a:t>
          </a:r>
        </a:p>
      </dsp:txBody>
      <dsp:txXfrm rot="-5400000">
        <a:off x="2906695" y="115883"/>
        <a:ext cx="5135437" cy="591877"/>
      </dsp:txXfrm>
    </dsp:sp>
    <dsp:sp modelId="{55B79119-6F3B-F942-B5E1-7AED586ADF7D}">
      <dsp:nvSpPr>
        <dsp:cNvPr id="0" name=""/>
        <dsp:cNvSpPr/>
      </dsp:nvSpPr>
      <dsp:spPr>
        <a:xfrm>
          <a:off x="0" y="0"/>
          <a:ext cx="2906694" cy="81989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1" kern="1200" dirty="0"/>
            <a:t>Children’s Learning and Development	</a:t>
          </a:r>
        </a:p>
      </dsp:txBody>
      <dsp:txXfrm>
        <a:off x="40024" y="40024"/>
        <a:ext cx="2826646" cy="739846"/>
      </dsp:txXfrm>
    </dsp:sp>
    <dsp:sp modelId="{5B90703F-7604-BC44-A9E6-569F5AEACD3D}">
      <dsp:nvSpPr>
        <dsp:cNvPr id="0" name=""/>
        <dsp:cNvSpPr/>
      </dsp:nvSpPr>
      <dsp:spPr>
        <a:xfrm rot="5400000">
          <a:off x="5162465" y="-1311017"/>
          <a:ext cx="655915" cy="5167456"/>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6 Standards</a:t>
          </a:r>
        </a:p>
      </dsp:txBody>
      <dsp:txXfrm rot="-5400000">
        <a:off x="2906695" y="976772"/>
        <a:ext cx="5135437" cy="591877"/>
      </dsp:txXfrm>
    </dsp:sp>
    <dsp:sp modelId="{FDC4C4BA-A32F-7D4A-974C-2E4E6A6BCC42}">
      <dsp:nvSpPr>
        <dsp:cNvPr id="0" name=""/>
        <dsp:cNvSpPr/>
      </dsp:nvSpPr>
      <dsp:spPr>
        <a:xfrm>
          <a:off x="0" y="862764"/>
          <a:ext cx="2906694" cy="81989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Health and Safety	</a:t>
          </a:r>
        </a:p>
      </dsp:txBody>
      <dsp:txXfrm>
        <a:off x="40024" y="902788"/>
        <a:ext cx="2826646" cy="739846"/>
      </dsp:txXfrm>
    </dsp:sp>
    <dsp:sp modelId="{C22D901A-C0A1-7248-94A1-9E7D5ED6E617}">
      <dsp:nvSpPr>
        <dsp:cNvPr id="0" name=""/>
        <dsp:cNvSpPr/>
      </dsp:nvSpPr>
      <dsp:spPr>
        <a:xfrm rot="5400000">
          <a:off x="5162465" y="-450128"/>
          <a:ext cx="655915" cy="5167456"/>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5 Standards</a:t>
          </a:r>
        </a:p>
      </dsp:txBody>
      <dsp:txXfrm rot="-5400000">
        <a:off x="2906695" y="1837661"/>
        <a:ext cx="5135437" cy="591877"/>
      </dsp:txXfrm>
    </dsp:sp>
    <dsp:sp modelId="{0D250388-9330-4040-AC4A-FCB85E5265EE}">
      <dsp:nvSpPr>
        <dsp:cNvPr id="0" name=""/>
        <dsp:cNvSpPr/>
      </dsp:nvSpPr>
      <dsp:spPr>
        <a:xfrm>
          <a:off x="0" y="1723652"/>
          <a:ext cx="2906694" cy="81989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1" kern="1200" dirty="0"/>
            <a:t>Personnel Qualifications</a:t>
          </a:r>
        </a:p>
      </dsp:txBody>
      <dsp:txXfrm>
        <a:off x="40024" y="1763676"/>
        <a:ext cx="2826646" cy="739846"/>
      </dsp:txXfrm>
    </dsp:sp>
    <dsp:sp modelId="{D82ACF62-C6B1-204B-840E-81B6FEDCBBB6}">
      <dsp:nvSpPr>
        <dsp:cNvPr id="0" name=""/>
        <dsp:cNvSpPr/>
      </dsp:nvSpPr>
      <dsp:spPr>
        <a:xfrm rot="5400000">
          <a:off x="5162465" y="410760"/>
          <a:ext cx="655915" cy="5167456"/>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4 Standards</a:t>
          </a:r>
        </a:p>
      </dsp:txBody>
      <dsp:txXfrm rot="-5400000">
        <a:off x="2906695" y="2698550"/>
        <a:ext cx="5135437" cy="591877"/>
      </dsp:txXfrm>
    </dsp:sp>
    <dsp:sp modelId="{500EF6E4-91AD-AF45-9FD5-93033BDDA9FB}">
      <dsp:nvSpPr>
        <dsp:cNvPr id="0" name=""/>
        <dsp:cNvSpPr/>
      </dsp:nvSpPr>
      <dsp:spPr>
        <a:xfrm>
          <a:off x="0" y="2584541"/>
          <a:ext cx="2906694" cy="81989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1" kern="1200" dirty="0"/>
            <a:t>Family Partnerships</a:t>
          </a:r>
        </a:p>
      </dsp:txBody>
      <dsp:txXfrm>
        <a:off x="40024" y="2624565"/>
        <a:ext cx="2826646" cy="739846"/>
      </dsp:txXfrm>
    </dsp:sp>
    <dsp:sp modelId="{1EAA60BE-9A1B-5446-BF01-DC7B34F3A181}">
      <dsp:nvSpPr>
        <dsp:cNvPr id="0" name=""/>
        <dsp:cNvSpPr/>
      </dsp:nvSpPr>
      <dsp:spPr>
        <a:xfrm rot="5400000">
          <a:off x="5162465" y="1271649"/>
          <a:ext cx="655915" cy="5167456"/>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6 Standards</a:t>
          </a:r>
        </a:p>
      </dsp:txBody>
      <dsp:txXfrm rot="-5400000">
        <a:off x="2906695" y="3559439"/>
        <a:ext cx="5135437" cy="591877"/>
      </dsp:txXfrm>
    </dsp:sp>
    <dsp:sp modelId="{7AB26205-74E9-8143-BAAC-0349E61C8313}">
      <dsp:nvSpPr>
        <dsp:cNvPr id="0" name=""/>
        <dsp:cNvSpPr/>
      </dsp:nvSpPr>
      <dsp:spPr>
        <a:xfrm>
          <a:off x="0" y="3445430"/>
          <a:ext cx="2906694" cy="81989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1" kern="1200" dirty="0"/>
            <a:t>Administration and Business Practices</a:t>
          </a:r>
        </a:p>
      </dsp:txBody>
      <dsp:txXfrm>
        <a:off x="40024" y="3485454"/>
        <a:ext cx="2826646" cy="7398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125AA-F363-924C-9E52-97A4AE4E805E}">
      <dsp:nvSpPr>
        <dsp:cNvPr id="0" name=""/>
        <dsp:cNvSpPr/>
      </dsp:nvSpPr>
      <dsp:spPr>
        <a:xfrm rot="5400000">
          <a:off x="6291868" y="-2544143"/>
          <a:ext cx="1064188" cy="6422553"/>
        </a:xfrm>
        <a:prstGeom prst="round2SameRect">
          <a:avLst/>
        </a:prstGeom>
        <a:solidFill>
          <a:srgbClr val="B8395C">
            <a:alpha val="20000"/>
          </a:srgb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31775" marR="0" lvl="1" indent="-231775" algn="l" defTabSz="914400" eaLnBrk="1" fontAlgn="auto" latinLnBrk="0" hangingPunct="1">
            <a:lnSpc>
              <a:spcPct val="100000"/>
            </a:lnSpc>
            <a:spcBef>
              <a:spcPct val="0"/>
            </a:spcBef>
            <a:spcAft>
              <a:spcPts val="0"/>
            </a:spcAft>
            <a:buClrTx/>
            <a:buSzTx/>
            <a:buFontTx/>
            <a:buNone/>
            <a:tabLst/>
            <a:defRPr/>
          </a:pPr>
          <a:r>
            <a:rPr lang="en-US" sz="2000" kern="1200" dirty="0"/>
            <a:t>Submit evidence for each classroom</a:t>
          </a:r>
        </a:p>
      </dsp:txBody>
      <dsp:txXfrm rot="-5400000">
        <a:off x="3612686" y="186988"/>
        <a:ext cx="6370604" cy="960290"/>
      </dsp:txXfrm>
    </dsp:sp>
    <dsp:sp modelId="{5BC56F4E-E78E-274E-8932-605E0AFE4C61}">
      <dsp:nvSpPr>
        <dsp:cNvPr id="0" name=""/>
        <dsp:cNvSpPr/>
      </dsp:nvSpPr>
      <dsp:spPr>
        <a:xfrm>
          <a:off x="0" y="2015"/>
          <a:ext cx="3612686" cy="1330236"/>
        </a:xfrm>
        <a:prstGeom prst="roundRect">
          <a:avLst/>
        </a:prstGeom>
        <a:solidFill>
          <a:srgbClr val="B839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100000"/>
            </a:lnSpc>
            <a:spcBef>
              <a:spcPct val="0"/>
            </a:spcBef>
            <a:spcAft>
              <a:spcPts val="0"/>
            </a:spcAft>
            <a:buNone/>
          </a:pPr>
          <a:r>
            <a:rPr lang="en-US" sz="2600" b="1" kern="1200" dirty="0">
              <a:solidFill>
                <a:schemeClr val="bg1"/>
              </a:solidFill>
            </a:rPr>
            <a:t>Some standards are classroom-specific</a:t>
          </a:r>
        </a:p>
      </dsp:txBody>
      <dsp:txXfrm>
        <a:off x="64937" y="66952"/>
        <a:ext cx="3482812" cy="1200362"/>
      </dsp:txXfrm>
    </dsp:sp>
    <dsp:sp modelId="{24217109-4638-6946-88F0-3E6D1831FBAF}">
      <dsp:nvSpPr>
        <dsp:cNvPr id="0" name=""/>
        <dsp:cNvSpPr/>
      </dsp:nvSpPr>
      <dsp:spPr>
        <a:xfrm rot="5400000">
          <a:off x="6291868" y="-1147395"/>
          <a:ext cx="1064188" cy="6422553"/>
        </a:xfrm>
        <a:prstGeom prst="round2SameRect">
          <a:avLst/>
        </a:prstGeom>
        <a:solidFill>
          <a:srgbClr val="DA4B68">
            <a:alpha val="20000"/>
          </a:srgb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Submit evidence for each age group</a:t>
          </a:r>
        </a:p>
      </dsp:txBody>
      <dsp:txXfrm rot="-5400000">
        <a:off x="3612686" y="1583736"/>
        <a:ext cx="6370604" cy="960290"/>
      </dsp:txXfrm>
    </dsp:sp>
    <dsp:sp modelId="{EBAA71C5-55EA-7046-8DBB-9FD732767805}">
      <dsp:nvSpPr>
        <dsp:cNvPr id="0" name=""/>
        <dsp:cNvSpPr/>
      </dsp:nvSpPr>
      <dsp:spPr>
        <a:xfrm>
          <a:off x="0" y="1398763"/>
          <a:ext cx="3612686" cy="1330236"/>
        </a:xfrm>
        <a:prstGeom prst="roundRect">
          <a:avLst/>
        </a:prstGeom>
        <a:solidFill>
          <a:srgbClr val="DA4B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600" b="1" kern="1200" dirty="0">
              <a:solidFill>
                <a:schemeClr val="bg1"/>
              </a:solidFill>
            </a:rPr>
            <a:t>Some standards are age-specific</a:t>
          </a:r>
        </a:p>
      </dsp:txBody>
      <dsp:txXfrm>
        <a:off x="64937" y="1463700"/>
        <a:ext cx="3482812" cy="1200362"/>
      </dsp:txXfrm>
    </dsp:sp>
    <dsp:sp modelId="{DD432406-8644-4F40-AB47-3EEF57E0FF66}">
      <dsp:nvSpPr>
        <dsp:cNvPr id="0" name=""/>
        <dsp:cNvSpPr/>
      </dsp:nvSpPr>
      <dsp:spPr>
        <a:xfrm rot="5400000">
          <a:off x="6291868" y="249352"/>
          <a:ext cx="1064188" cy="6422553"/>
        </a:xfrm>
        <a:prstGeom prst="round2SameRect">
          <a:avLst/>
        </a:prstGeom>
        <a:solidFill>
          <a:srgbClr val="E68088">
            <a:alpha val="20000"/>
          </a:srgb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Contact TRI for details</a:t>
          </a:r>
        </a:p>
      </dsp:txBody>
      <dsp:txXfrm rot="-5400000">
        <a:off x="3612686" y="2980484"/>
        <a:ext cx="6370604" cy="960290"/>
      </dsp:txXfrm>
    </dsp:sp>
    <dsp:sp modelId="{32F6D5AE-11C4-3A4F-A04C-8E56EF3F7857}">
      <dsp:nvSpPr>
        <dsp:cNvPr id="0" name=""/>
        <dsp:cNvSpPr/>
      </dsp:nvSpPr>
      <dsp:spPr>
        <a:xfrm>
          <a:off x="0" y="2795511"/>
          <a:ext cx="3612686" cy="1330236"/>
        </a:xfrm>
        <a:prstGeom prst="roundRect">
          <a:avLst/>
        </a:prstGeom>
        <a:solidFill>
          <a:srgbClr val="E680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rPr>
            <a:t>Multiple licensing locations</a:t>
          </a:r>
        </a:p>
      </dsp:txBody>
      <dsp:txXfrm>
        <a:off x="64937" y="2860448"/>
        <a:ext cx="3482812" cy="12003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A7A2E-EFCA-614A-B840-AA5E05AEE56E}">
      <dsp:nvSpPr>
        <dsp:cNvPr id="0" name=""/>
        <dsp:cNvSpPr/>
      </dsp:nvSpPr>
      <dsp:spPr>
        <a:xfrm rot="5400000">
          <a:off x="-181720" y="183125"/>
          <a:ext cx="1211467" cy="848026"/>
        </a:xfrm>
        <a:prstGeom prst="chevron">
          <a:avLst/>
        </a:prstGeom>
        <a:solidFill>
          <a:srgbClr val="026CB4"/>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bg1"/>
              </a:solidFill>
            </a:rPr>
            <a:t>1</a:t>
          </a:r>
        </a:p>
      </dsp:txBody>
      <dsp:txXfrm rot="-5400000">
        <a:off x="1" y="425417"/>
        <a:ext cx="848026" cy="363441"/>
      </dsp:txXfrm>
    </dsp:sp>
    <dsp:sp modelId="{017E630D-6CA5-4948-B033-CE070B353920}">
      <dsp:nvSpPr>
        <dsp:cNvPr id="0" name=""/>
        <dsp:cNvSpPr/>
      </dsp:nvSpPr>
      <dsp:spPr>
        <a:xfrm rot="5400000">
          <a:off x="4233986" y="-3384554"/>
          <a:ext cx="787453" cy="7559373"/>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b="0" kern="1200" dirty="0">
              <a:solidFill>
                <a:schemeClr val="tx1"/>
              </a:solidFill>
            </a:rPr>
            <a:t>Compile evidence for star level — evidence must be provided for EVERY indicator</a:t>
          </a:r>
          <a:endParaRPr lang="en-US" sz="2500" b="0" kern="1200" dirty="0"/>
        </a:p>
      </dsp:txBody>
      <dsp:txXfrm rot="-5400000">
        <a:off x="848026" y="39846"/>
        <a:ext cx="7520933" cy="710573"/>
      </dsp:txXfrm>
    </dsp:sp>
    <dsp:sp modelId="{C806591E-5BEA-EC4A-840A-EACC8DD27AA6}">
      <dsp:nvSpPr>
        <dsp:cNvPr id="0" name=""/>
        <dsp:cNvSpPr/>
      </dsp:nvSpPr>
      <dsp:spPr>
        <a:xfrm rot="5400000">
          <a:off x="-181720" y="1247332"/>
          <a:ext cx="1211467" cy="848026"/>
        </a:xfrm>
        <a:prstGeom prst="chevron">
          <a:avLst/>
        </a:prstGeom>
        <a:solidFill>
          <a:srgbClr val="7BB34E"/>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bg1"/>
              </a:solidFill>
            </a:rPr>
            <a:t>2</a:t>
          </a:r>
        </a:p>
      </dsp:txBody>
      <dsp:txXfrm rot="-5400000">
        <a:off x="1" y="1489624"/>
        <a:ext cx="848026" cy="363441"/>
      </dsp:txXfrm>
    </dsp:sp>
    <dsp:sp modelId="{6D3978DE-79F7-EB40-A2D0-2AC81D6A44CB}">
      <dsp:nvSpPr>
        <dsp:cNvPr id="0" name=""/>
        <dsp:cNvSpPr/>
      </dsp:nvSpPr>
      <dsp:spPr>
        <a:xfrm rot="5400000">
          <a:off x="4233986" y="-2320346"/>
          <a:ext cx="787453" cy="7559373"/>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b="0" kern="1200" dirty="0">
              <a:solidFill>
                <a:schemeClr val="tx1"/>
              </a:solidFill>
            </a:rPr>
            <a:t>Place labeled evidence in portfolio</a:t>
          </a:r>
          <a:endParaRPr lang="en-US" sz="2500" b="0" kern="1200" dirty="0"/>
        </a:p>
      </dsp:txBody>
      <dsp:txXfrm rot="-5400000">
        <a:off x="848026" y="1104054"/>
        <a:ext cx="7520933" cy="710573"/>
      </dsp:txXfrm>
    </dsp:sp>
    <dsp:sp modelId="{87A199BF-36E1-1147-9AD2-D9DC9756B22E}">
      <dsp:nvSpPr>
        <dsp:cNvPr id="0" name=""/>
        <dsp:cNvSpPr/>
      </dsp:nvSpPr>
      <dsp:spPr>
        <a:xfrm rot="5400000">
          <a:off x="-181720" y="2311540"/>
          <a:ext cx="1211467" cy="848026"/>
        </a:xfrm>
        <a:prstGeom prst="chevron">
          <a:avLst/>
        </a:prstGeom>
        <a:solidFill>
          <a:schemeClr val="accent4">
            <a:hueOff val="0"/>
            <a:satOff val="0"/>
            <a:lumOff val="0"/>
            <a:alphaOff val="0"/>
          </a:schemeClr>
        </a:solidFill>
        <a:ln w="12700" cap="flat" cmpd="sng" algn="ctr">
          <a:solidFill>
            <a:srgbClr val="F16C3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bg1"/>
              </a:solidFill>
            </a:rPr>
            <a:t>3</a:t>
          </a:r>
        </a:p>
      </dsp:txBody>
      <dsp:txXfrm rot="-5400000">
        <a:off x="1" y="2553832"/>
        <a:ext cx="848026" cy="363441"/>
      </dsp:txXfrm>
    </dsp:sp>
    <dsp:sp modelId="{F2C31492-12C0-FE44-A295-216A1DDF4B75}">
      <dsp:nvSpPr>
        <dsp:cNvPr id="0" name=""/>
        <dsp:cNvSpPr/>
      </dsp:nvSpPr>
      <dsp:spPr>
        <a:xfrm rot="5400000">
          <a:off x="4233986" y="-1256139"/>
          <a:ext cx="787453" cy="7559373"/>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b="0" kern="1200" dirty="0">
              <a:solidFill>
                <a:schemeClr val="tx1"/>
              </a:solidFill>
            </a:rPr>
            <a:t>Check box indicating evidence has been provided</a:t>
          </a:r>
          <a:endParaRPr lang="en-US" sz="2500" b="0" kern="1200" dirty="0"/>
        </a:p>
      </dsp:txBody>
      <dsp:txXfrm rot="-5400000">
        <a:off x="848026" y="2168261"/>
        <a:ext cx="7520933" cy="710573"/>
      </dsp:txXfrm>
    </dsp:sp>
    <dsp:sp modelId="{F57E0CCA-C0A0-9C41-9447-0604F7D16293}">
      <dsp:nvSpPr>
        <dsp:cNvPr id="0" name=""/>
        <dsp:cNvSpPr/>
      </dsp:nvSpPr>
      <dsp:spPr>
        <a:xfrm rot="5400000">
          <a:off x="-181720" y="3375747"/>
          <a:ext cx="1211467" cy="848026"/>
        </a:xfrm>
        <a:prstGeom prst="chevron">
          <a:avLst/>
        </a:prstGeom>
        <a:solidFill>
          <a:srgbClr val="B8395C"/>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bg1"/>
              </a:solidFill>
            </a:rPr>
            <a:t>4</a:t>
          </a:r>
        </a:p>
      </dsp:txBody>
      <dsp:txXfrm rot="-5400000">
        <a:off x="1" y="3618039"/>
        <a:ext cx="848026" cy="363441"/>
      </dsp:txXfrm>
    </dsp:sp>
    <dsp:sp modelId="{03CE9A40-49E3-B346-ABB0-472DB724DDF7}">
      <dsp:nvSpPr>
        <dsp:cNvPr id="0" name=""/>
        <dsp:cNvSpPr/>
      </dsp:nvSpPr>
      <dsp:spPr>
        <a:xfrm rot="5400000">
          <a:off x="4233986" y="-191932"/>
          <a:ext cx="787453" cy="7559373"/>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b="0" kern="1200" dirty="0">
              <a:solidFill>
                <a:schemeClr val="tx1"/>
              </a:solidFill>
            </a:rPr>
            <a:t>Submit portfolio &amp; policy handbook to TRI for review</a:t>
          </a:r>
          <a:endParaRPr lang="en-US" sz="2500" b="0" kern="1200" dirty="0"/>
        </a:p>
      </dsp:txBody>
      <dsp:txXfrm rot="-5400000">
        <a:off x="848026" y="3232468"/>
        <a:ext cx="7520933" cy="7105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56DD3-852E-B546-9C37-F8CAC2D16D11}">
      <dsp:nvSpPr>
        <dsp:cNvPr id="0" name=""/>
        <dsp:cNvSpPr/>
      </dsp:nvSpPr>
      <dsp:spPr>
        <a:xfrm>
          <a:off x="7143" y="1001183"/>
          <a:ext cx="2135187" cy="1281112"/>
        </a:xfrm>
        <a:prstGeom prst="roundRect">
          <a:avLst>
            <a:gd name="adj" fmla="val 10000"/>
          </a:avLst>
        </a:prstGeom>
        <a:solidFill>
          <a:srgbClr val="026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Mail or deliver complete portfolio</a:t>
          </a:r>
          <a:endParaRPr lang="en-US" sz="2000" kern="1200" dirty="0">
            <a:solidFill>
              <a:schemeClr val="bg1"/>
            </a:solidFill>
          </a:endParaRPr>
        </a:p>
      </dsp:txBody>
      <dsp:txXfrm>
        <a:off x="44665" y="1038705"/>
        <a:ext cx="2060143" cy="1206068"/>
      </dsp:txXfrm>
    </dsp:sp>
    <dsp:sp modelId="{069102B3-EAF3-7345-B932-7255620E0434}">
      <dsp:nvSpPr>
        <dsp:cNvPr id="0" name=""/>
        <dsp:cNvSpPr/>
      </dsp:nvSpPr>
      <dsp:spPr>
        <a:xfrm rot="21552223">
          <a:off x="2330205" y="1356381"/>
          <a:ext cx="452703" cy="529526"/>
        </a:xfrm>
        <a:prstGeom prst="rightArrow">
          <a:avLst>
            <a:gd name="adj1" fmla="val 60000"/>
            <a:gd name="adj2" fmla="val 50000"/>
          </a:avLst>
        </a:prstGeom>
        <a:solidFill>
          <a:srgbClr val="79BF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330212" y="1463230"/>
        <a:ext cx="316892" cy="317716"/>
      </dsp:txXfrm>
    </dsp:sp>
    <dsp:sp modelId="{3AFBB49E-497A-834E-970B-125CE885AE50}">
      <dsp:nvSpPr>
        <dsp:cNvPr id="0" name=""/>
        <dsp:cNvSpPr/>
      </dsp:nvSpPr>
      <dsp:spPr>
        <a:xfrm>
          <a:off x="2996406" y="959637"/>
          <a:ext cx="2135187" cy="1281112"/>
        </a:xfrm>
        <a:prstGeom prst="roundRect">
          <a:avLst>
            <a:gd name="adj" fmla="val 10000"/>
          </a:avLst>
        </a:prstGeom>
        <a:solidFill>
          <a:srgbClr val="026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Completeness check by TRI</a:t>
          </a:r>
        </a:p>
      </dsp:txBody>
      <dsp:txXfrm>
        <a:off x="3033928" y="997159"/>
        <a:ext cx="2060143" cy="1206068"/>
      </dsp:txXfrm>
    </dsp:sp>
    <dsp:sp modelId="{88470C39-C044-764C-ACE3-A1F9DE540174}">
      <dsp:nvSpPr>
        <dsp:cNvPr id="0" name=""/>
        <dsp:cNvSpPr/>
      </dsp:nvSpPr>
      <dsp:spPr>
        <a:xfrm rot="47777">
          <a:off x="5319468" y="1356025"/>
          <a:ext cx="452703" cy="529526"/>
        </a:xfrm>
        <a:prstGeom prst="rightArrow">
          <a:avLst>
            <a:gd name="adj1" fmla="val 60000"/>
            <a:gd name="adj2" fmla="val 50000"/>
          </a:avLst>
        </a:prstGeom>
        <a:solidFill>
          <a:srgbClr val="79BF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319475" y="1460986"/>
        <a:ext cx="316892" cy="317716"/>
      </dsp:txXfrm>
    </dsp:sp>
    <dsp:sp modelId="{4A88F16E-DC19-CC4A-98A0-DA4A1BEE0A86}">
      <dsp:nvSpPr>
        <dsp:cNvPr id="0" name=""/>
        <dsp:cNvSpPr/>
      </dsp:nvSpPr>
      <dsp:spPr>
        <a:xfrm>
          <a:off x="5985668" y="1001183"/>
          <a:ext cx="2135187" cy="1281112"/>
        </a:xfrm>
        <a:prstGeom prst="roundRect">
          <a:avLst>
            <a:gd name="adj" fmla="val 10000"/>
          </a:avLst>
        </a:prstGeom>
        <a:solidFill>
          <a:srgbClr val="026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Spark Review Team examines portfolio</a:t>
          </a:r>
        </a:p>
      </dsp:txBody>
      <dsp:txXfrm>
        <a:off x="6023190" y="1038705"/>
        <a:ext cx="2060143" cy="1206068"/>
      </dsp:txXfrm>
    </dsp:sp>
    <dsp:sp modelId="{D8CF7555-1CDE-E841-B33F-D1C17B95580F}">
      <dsp:nvSpPr>
        <dsp:cNvPr id="0" name=""/>
        <dsp:cNvSpPr/>
      </dsp:nvSpPr>
      <dsp:spPr>
        <a:xfrm rot="5400000">
          <a:off x="6826932" y="2431759"/>
          <a:ext cx="452659" cy="529526"/>
        </a:xfrm>
        <a:prstGeom prst="rightArrow">
          <a:avLst>
            <a:gd name="adj1" fmla="val 60000"/>
            <a:gd name="adj2" fmla="val 50000"/>
          </a:avLst>
        </a:prstGeom>
        <a:solidFill>
          <a:srgbClr val="79BF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6894404" y="2470192"/>
        <a:ext cx="317716" cy="316861"/>
      </dsp:txXfrm>
    </dsp:sp>
    <dsp:sp modelId="{CE5C9822-61B3-D44A-958D-8EB845D47F8E}">
      <dsp:nvSpPr>
        <dsp:cNvPr id="0" name=""/>
        <dsp:cNvSpPr/>
      </dsp:nvSpPr>
      <dsp:spPr>
        <a:xfrm>
          <a:off x="5985668" y="3136371"/>
          <a:ext cx="2135187" cy="1281112"/>
        </a:xfrm>
        <a:prstGeom prst="roundRect">
          <a:avLst>
            <a:gd name="adj" fmla="val 10000"/>
          </a:avLst>
        </a:prstGeom>
        <a:solidFill>
          <a:srgbClr val="026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Spark rating assigned</a:t>
          </a:r>
        </a:p>
      </dsp:txBody>
      <dsp:txXfrm>
        <a:off x="6023190" y="3173893"/>
        <a:ext cx="2060143" cy="1206068"/>
      </dsp:txXfrm>
    </dsp:sp>
    <dsp:sp modelId="{D5D2E6C8-A47C-944E-BBC0-3C5092AFA264}">
      <dsp:nvSpPr>
        <dsp:cNvPr id="0" name=""/>
        <dsp:cNvSpPr/>
      </dsp:nvSpPr>
      <dsp:spPr>
        <a:xfrm rot="10800000">
          <a:off x="5345112" y="3512163"/>
          <a:ext cx="452659" cy="529526"/>
        </a:xfrm>
        <a:prstGeom prst="rightArrow">
          <a:avLst>
            <a:gd name="adj1" fmla="val 60000"/>
            <a:gd name="adj2" fmla="val 50000"/>
          </a:avLst>
        </a:prstGeom>
        <a:solidFill>
          <a:srgbClr val="79BF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5480910" y="3618068"/>
        <a:ext cx="316861" cy="317716"/>
      </dsp:txXfrm>
    </dsp:sp>
    <dsp:sp modelId="{3D52B2F6-13D3-A64E-9F23-DA60053DAE00}">
      <dsp:nvSpPr>
        <dsp:cNvPr id="0" name=""/>
        <dsp:cNvSpPr/>
      </dsp:nvSpPr>
      <dsp:spPr>
        <a:xfrm>
          <a:off x="2996406" y="3136370"/>
          <a:ext cx="2135187" cy="1281112"/>
        </a:xfrm>
        <a:prstGeom prst="roundRect">
          <a:avLst>
            <a:gd name="adj" fmla="val 10000"/>
          </a:avLst>
        </a:prstGeom>
        <a:solidFill>
          <a:srgbClr val="026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Program notified of decision</a:t>
          </a:r>
          <a:endParaRPr lang="en-US" sz="2000" kern="1200" dirty="0">
            <a:solidFill>
              <a:schemeClr val="bg1"/>
            </a:solidFill>
          </a:endParaRPr>
        </a:p>
      </dsp:txBody>
      <dsp:txXfrm>
        <a:off x="3033928" y="3173892"/>
        <a:ext cx="2060143" cy="1206068"/>
      </dsp:txXfrm>
    </dsp:sp>
    <dsp:sp modelId="{0701740D-DFD9-9E48-8C7E-E6E8AD100295}">
      <dsp:nvSpPr>
        <dsp:cNvPr id="0" name=""/>
        <dsp:cNvSpPr/>
      </dsp:nvSpPr>
      <dsp:spPr>
        <a:xfrm rot="10800000">
          <a:off x="2355850" y="3512163"/>
          <a:ext cx="452659" cy="529526"/>
        </a:xfrm>
        <a:prstGeom prst="rightArrow">
          <a:avLst>
            <a:gd name="adj1" fmla="val 60000"/>
            <a:gd name="adj2" fmla="val 50000"/>
          </a:avLst>
        </a:prstGeom>
        <a:solidFill>
          <a:srgbClr val="79BF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2491648" y="3618068"/>
        <a:ext cx="316861" cy="317716"/>
      </dsp:txXfrm>
    </dsp:sp>
    <dsp:sp modelId="{9B183F67-1C2F-B049-A52D-635D0DF88D1C}">
      <dsp:nvSpPr>
        <dsp:cNvPr id="0" name=""/>
        <dsp:cNvSpPr/>
      </dsp:nvSpPr>
      <dsp:spPr>
        <a:xfrm>
          <a:off x="7143" y="3136370"/>
          <a:ext cx="2135187" cy="1281112"/>
        </a:xfrm>
        <a:prstGeom prst="roundRect">
          <a:avLst>
            <a:gd name="adj" fmla="val 10000"/>
          </a:avLst>
        </a:prstGeom>
        <a:solidFill>
          <a:srgbClr val="026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Portfolio and designation materials  mailed back</a:t>
          </a:r>
        </a:p>
      </dsp:txBody>
      <dsp:txXfrm>
        <a:off x="44665" y="3173892"/>
        <a:ext cx="2060143" cy="120606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CD042A42-AD95-4437-A3D3-92E71A70A6E6}" type="slidenum">
              <a:rPr lang="en-US" smtClean="0"/>
              <a:t>‹#›</a:t>
            </a:fld>
            <a:endParaRPr lang="en-US"/>
          </a:p>
        </p:txBody>
      </p:sp>
    </p:spTree>
    <p:extLst>
      <p:ext uri="{BB962C8B-B14F-4D97-AF65-F5344CB8AC3E}">
        <p14:creationId xmlns:p14="http://schemas.microsoft.com/office/powerpoint/2010/main" val="411348206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4EB50963-9FE8-3346-84DE-B57F809F1C58}" type="slidenum">
              <a:rPr lang="en-US" smtClean="0"/>
              <a:pPr/>
              <a:t>‹#›</a:t>
            </a:fld>
            <a:endParaRPr lang="en-US"/>
          </a:p>
        </p:txBody>
      </p:sp>
      <p:sp>
        <p:nvSpPr>
          <p:cNvPr id="8" name="Slide Image Placeholder 7"/>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21238789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indent="-171450" algn="l" defTabSz="914400" rtl="0" eaLnBrk="1" latinLnBrk="0" hangingPunct="1">
      <a:buFont typeface="Arial" charset="0"/>
      <a:buChar char="•"/>
      <a:defRPr sz="1200" kern="1200">
        <a:solidFill>
          <a:schemeClr val="tx1"/>
        </a:solidFill>
        <a:latin typeface="+mn-lt"/>
        <a:ea typeface="+mn-ea"/>
        <a:cs typeface="+mn-cs"/>
      </a:defRPr>
    </a:lvl2pPr>
    <a:lvl3pPr marL="685800" algn="l" defTabSz="914400" rtl="0" eaLnBrk="1" latinLnBrk="0" hangingPunct="1">
      <a:defRPr sz="1200" kern="1200">
        <a:solidFill>
          <a:schemeClr val="tx1"/>
        </a:solidFill>
        <a:latin typeface="+mn-lt"/>
        <a:ea typeface="+mn-ea"/>
        <a:cs typeface="+mn-cs"/>
      </a:defRPr>
    </a:lvl3pPr>
    <a:lvl4pPr marL="914400" algn="l" defTabSz="914400" rtl="0" eaLnBrk="1" latinLnBrk="0" hangingPunct="1">
      <a:defRPr sz="1200" kern="1200">
        <a:solidFill>
          <a:schemeClr val="tx1"/>
        </a:solidFill>
        <a:latin typeface="+mn-lt"/>
        <a:ea typeface="+mn-ea"/>
        <a:cs typeface="+mn-cs"/>
      </a:defRPr>
    </a:lvl4pPr>
    <a:lvl5pPr marL="11430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mailto:qrishelp@wou.edu"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900" kern="1200" dirty="0">
                <a:solidFill>
                  <a:schemeClr val="tx1"/>
                </a:solidFill>
                <a:effectLst/>
                <a:latin typeface="+mn-lt"/>
                <a:ea typeface="+mn-ea"/>
                <a:cs typeface="+mn-cs"/>
              </a:rPr>
              <a:t>Welcome activities</a:t>
            </a:r>
          </a:p>
          <a:p>
            <a:pPr lvl="1"/>
            <a:r>
              <a:rPr lang="en-US" sz="900" kern="1200" dirty="0">
                <a:solidFill>
                  <a:schemeClr val="tx1"/>
                </a:solidFill>
                <a:effectLst/>
                <a:latin typeface="+mn-lt"/>
                <a:ea typeface="+mn-ea"/>
                <a:cs typeface="+mn-cs"/>
              </a:rPr>
              <a:t>Introduce the title of the session from the PowerPoint slide. Also introduce yourself and provide a brief introduction of additional staff participating in training, if any.</a:t>
            </a:r>
          </a:p>
          <a:p>
            <a:pPr lvl="1"/>
            <a:r>
              <a:rPr lang="en-US" sz="900" kern="1200" dirty="0">
                <a:solidFill>
                  <a:schemeClr val="tx1"/>
                </a:solidFill>
                <a:effectLst/>
                <a:latin typeface="+mn-lt"/>
                <a:ea typeface="+mn-ea"/>
                <a:cs typeface="+mn-cs"/>
              </a:rPr>
              <a:t>Have participants introduce themselves or provide another activity designed for participants to be recognized. </a:t>
            </a:r>
          </a:p>
          <a:p>
            <a:pPr lvl="1"/>
            <a:r>
              <a:rPr lang="en-US" sz="900" kern="1200" dirty="0">
                <a:solidFill>
                  <a:schemeClr val="tx1"/>
                </a:solidFill>
                <a:effectLst/>
                <a:latin typeface="+mn-lt"/>
                <a:ea typeface="+mn-ea"/>
                <a:cs typeface="+mn-cs"/>
              </a:rPr>
              <a:t>Explain training materials. If you have table kits or other items available for participant use, explain how items are to be utilized.</a:t>
            </a:r>
          </a:p>
          <a:p>
            <a:pPr lvl="1"/>
            <a:r>
              <a:rPr lang="en-US" sz="900" kern="1200" dirty="0">
                <a:solidFill>
                  <a:schemeClr val="tx1"/>
                </a:solidFill>
                <a:effectLst/>
                <a:latin typeface="+mn-lt"/>
                <a:ea typeface="+mn-ea"/>
                <a:cs typeface="+mn-cs"/>
              </a:rPr>
              <a:t>Hand out Participant Packets (include agenda, PowerPoint slides, and any additional documents you have in packet) if participants have not already received them. Briefly go over Packets with participants if needed.</a:t>
            </a:r>
          </a:p>
          <a:p>
            <a:pPr lvl="1"/>
            <a:r>
              <a:rPr lang="en-US" sz="900" kern="1200" dirty="0">
                <a:solidFill>
                  <a:schemeClr val="tx1"/>
                </a:solidFill>
                <a:effectLst/>
                <a:latin typeface="+mn-lt"/>
                <a:ea typeface="+mn-ea"/>
                <a:cs typeface="+mn-cs"/>
              </a:rPr>
              <a:t>Point out there is space on the Power Point handout to take notes.</a:t>
            </a:r>
          </a:p>
          <a:p>
            <a:endParaRPr lang="en-US" dirty="0"/>
          </a:p>
        </p:txBody>
      </p:sp>
      <p:sp>
        <p:nvSpPr>
          <p:cNvPr id="4" name="Slide Number Placeholder 3"/>
          <p:cNvSpPr>
            <a:spLocks noGrp="1"/>
          </p:cNvSpPr>
          <p:nvPr>
            <p:ph type="sldNum" sz="quarter" idx="10"/>
          </p:nvPr>
        </p:nvSpPr>
        <p:spPr/>
        <p:txBody>
          <a:bodyPr/>
          <a:lstStyle/>
          <a:p>
            <a:fld id="{4EB50963-9FE8-3346-84DE-B57F809F1C58}"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16684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Spark Domains and Standards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This slide shows the 5 Spark Domains and Standards.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The Domains represent the major areas of quality. These were identified based on what we know about what makes up a quality program.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The Standards are a breakdown of items that together make up the content of the Domains. We have tried to identify only the essential items for each Domain.</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You can see from the slide that the number of Standards in the Domains ranges from 4 to 12.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some family child care providers some of the standards are not applicable. </a:t>
            </a:r>
            <a:endParaRPr lang="en-US" dirty="0"/>
          </a:p>
        </p:txBody>
      </p:sp>
      <p:sp>
        <p:nvSpPr>
          <p:cNvPr id="4" name="Slide Number Placeholder 3"/>
          <p:cNvSpPr>
            <a:spLocks noGrp="1"/>
          </p:cNvSpPr>
          <p:nvPr>
            <p:ph type="sldNum" sz="quarter" idx="10"/>
          </p:nvPr>
        </p:nvSpPr>
        <p:spPr/>
        <p:txBody>
          <a:bodyPr/>
          <a:lstStyle/>
          <a:p>
            <a:fld id="{B7FC117F-9C20-5F4F-A638-56BA5BAADFB5}" type="slidenum">
              <a:rPr lang="en-US" smtClean="0"/>
              <a:t>10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15996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Objective title slide: Let’s talk about what types of supports and incentive are available to you including financial and professional.</a:t>
            </a:r>
          </a:p>
          <a:p>
            <a:endParaRPr lang="en-US" dirty="0"/>
          </a:p>
        </p:txBody>
      </p:sp>
      <p:sp>
        <p:nvSpPr>
          <p:cNvPr id="4" name="Slide Number Placeholder 3"/>
          <p:cNvSpPr>
            <a:spLocks noGrp="1"/>
          </p:cNvSpPr>
          <p:nvPr>
            <p:ph type="sldNum" sz="quarter" idx="10"/>
          </p:nvPr>
        </p:nvSpPr>
        <p:spPr/>
        <p:txBody>
          <a:bodyPr/>
          <a:lstStyle/>
          <a:p>
            <a:fld id="{E4FD5924-0C17-2140-A7A0-FC7BF1E21BF5}" type="slidenum">
              <a:rPr lang="en-US" smtClean="0">
                <a:solidFill>
                  <a:prstClr val="black"/>
                </a:solidFill>
                <a:latin typeface="Calibri"/>
              </a:rPr>
              <a:pPr/>
              <a:t>11</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8045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Spark Supports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Spark supports are available to eligible programs to assist them with program improvement.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There are a number of supports available to programs (briefly review the list on the slide).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Oregon QRIS Resources website is available to programs after they achieve the Commitment to Quality designation.  This website offers sample forms and other information to assist with program improvement.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Quality Improvement Specialists are from CCR&amp;Rs that are available to assist programs with program improvements.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Portfolio support is available from TRI/WOU to address questions that programs may have as they put their portfolios together.</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 variety of Oregon Spark web-based supports are available to programs including a Frequently Asked Questions page.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Financial supports that we will talk about next.</a:t>
            </a:r>
          </a:p>
          <a:p>
            <a:endParaRPr lang="en-US" dirty="0"/>
          </a:p>
        </p:txBody>
      </p:sp>
      <p:sp>
        <p:nvSpPr>
          <p:cNvPr id="4" name="Slide Number Placeholder 3"/>
          <p:cNvSpPr>
            <a:spLocks noGrp="1"/>
          </p:cNvSpPr>
          <p:nvPr>
            <p:ph type="sldNum" sz="quarter" idx="10"/>
          </p:nvPr>
        </p:nvSpPr>
        <p:spPr/>
        <p:txBody>
          <a:bodyPr/>
          <a:lstStyle/>
          <a:p>
            <a:fld id="{B7FC117F-9C20-5F4F-A638-56BA5BAADFB5}" type="slidenum">
              <a:rPr lang="en-US" smtClean="0"/>
              <a:t>12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119017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Financial supports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Refer participants to the appendices in the back of their participant packet for the Explanation of Supports form.</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Programs are offered support money for quality improvement. You will see on your Explanation of Support Form how much you are eligible for.</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Most Commitment to Quality (C2Q) programs are eligible for support funds.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Financial support funds are to be used for program improvement.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13</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480736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pPr lvl="0"/>
            <a:r>
              <a:rPr lang="en-US" sz="1200" kern="1200" dirty="0">
                <a:solidFill>
                  <a:schemeClr val="tx1"/>
                </a:solidFill>
                <a:effectLst/>
                <a:latin typeface="+mn-lt"/>
                <a:ea typeface="+mn-ea"/>
                <a:cs typeface="+mn-cs"/>
              </a:rPr>
              <a:t>Request for Supports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For programs that want to receive supports to make program improvements before submitting a portfolio these are the steps they need to take.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Complete and submit the Request for Supports form to The Research Institute (TRI).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Complete and submit the WOU Substitute W-9 form to TRI. Assuming you’ve completed your Request for Supports and WOU Substitute W-9 correctly, you should expect your support check to arrive in 15-30 days. </a:t>
            </a:r>
          </a:p>
          <a:p>
            <a:pPr lvl="1"/>
            <a:r>
              <a:rPr lang="en-US" sz="1200" kern="1200" dirty="0">
                <a:solidFill>
                  <a:schemeClr val="tx1"/>
                </a:solidFill>
                <a:effectLst/>
                <a:latin typeface="+mn-lt"/>
                <a:ea typeface="+mn-ea"/>
                <a:cs typeface="+mn-cs"/>
              </a:rPr>
              <a:t>Work with your Quality Improvement Specialist to identify and help support you in your program improvements. Your QIS may also be able to help you choose how to spend your support money wisely.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Implement your program quality improvements that were identified on your Quality Improvement Plan or with help from your QIS.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Ask participants if they have any questions about the material covered in this section.</a:t>
            </a:r>
          </a:p>
          <a:p>
            <a:r>
              <a:rPr lang="en-US" sz="1200" kern="1200" dirty="0">
                <a:solidFill>
                  <a:schemeClr val="tx1"/>
                </a:solidFill>
                <a:effectLst/>
                <a:latin typeface="+mn-lt"/>
                <a:ea typeface="+mn-ea"/>
                <a:cs typeface="+mn-cs"/>
              </a:rPr>
              <a:t> </a:t>
            </a:r>
          </a:p>
          <a:p>
            <a:pPr marL="45720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Briefly walk the participants through the Request for Support form and answer any questions they might have.</a:t>
            </a:r>
          </a:p>
          <a:p>
            <a:endParaRPr lang="en-US" sz="1000" dirty="0"/>
          </a:p>
        </p:txBody>
      </p:sp>
      <p:sp>
        <p:nvSpPr>
          <p:cNvPr id="4" name="Slide Number Placeholder 3"/>
          <p:cNvSpPr>
            <a:spLocks noGrp="1"/>
          </p:cNvSpPr>
          <p:nvPr>
            <p:ph type="sldNum" sz="quarter" idx="10"/>
          </p:nvPr>
        </p:nvSpPr>
        <p:spPr/>
        <p:txBody>
          <a:bodyPr/>
          <a:lstStyle/>
          <a:p>
            <a:fld id="{13B452C0-332C-4C98-8CAE-74828D9B74E3}" type="slidenum">
              <a:rPr lang="en-US" smtClean="0">
                <a:solidFill>
                  <a:prstClr val="black"/>
                </a:solidFill>
                <a:latin typeface="Calibri"/>
              </a:rPr>
              <a:pPr/>
              <a:t>14</a:t>
            </a:fld>
            <a:endParaRPr lang="en-US" dirty="0">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60578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What Can I Spend My Support Money 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One of the questions that gets asked most often is: What can I spend my support money 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There are just 3 things you can spend your money on:</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Quality Improvement</a:t>
            </a:r>
          </a:p>
          <a:p>
            <a:pPr lvl="1"/>
            <a:r>
              <a:rPr lang="en-US" sz="1200" kern="1200" dirty="0">
                <a:solidFill>
                  <a:schemeClr val="tx1"/>
                </a:solidFill>
                <a:effectLst/>
                <a:latin typeface="+mn-lt"/>
                <a:ea typeface="+mn-ea"/>
                <a:cs typeface="+mn-cs"/>
              </a:rPr>
              <a:t>Quality Improvement!</a:t>
            </a:r>
          </a:p>
          <a:p>
            <a:pPr lvl="1"/>
            <a:r>
              <a:rPr lang="en-US" sz="1200" kern="1200" dirty="0">
                <a:solidFill>
                  <a:schemeClr val="tx1"/>
                </a:solidFill>
                <a:effectLst/>
                <a:latin typeface="+mn-lt"/>
                <a:ea typeface="+mn-ea"/>
                <a:cs typeface="+mn-cs"/>
              </a:rPr>
              <a:t>QUALITY IMPROVEMENT!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Remember to save your receipts for 7 years. You may be audited and must be able to provide receipts for the full amount and must be able to justify that the money was spent on quality improvement. The best way to do this is to use your Quality Improvement Plan to track the improvements made with the purchases. </a:t>
            </a:r>
          </a:p>
          <a:p>
            <a:endParaRPr lang="en-US" baseline="0"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15</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078513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Incentive &amp; Support Money </a:t>
            </a:r>
            <a:r>
              <a:rPr lang="en-US" sz="1200" u="sng" kern="1200" dirty="0">
                <a:solidFill>
                  <a:schemeClr val="tx1"/>
                </a:solidFill>
                <a:effectLst/>
                <a:latin typeface="+mn-lt"/>
                <a:ea typeface="+mn-ea"/>
                <a:cs typeface="+mn-cs"/>
              </a:rPr>
              <a:t>Cannot</a:t>
            </a:r>
            <a:r>
              <a:rPr lang="en-US" sz="1200" kern="1200" dirty="0">
                <a:solidFill>
                  <a:schemeClr val="tx1"/>
                </a:solidFill>
                <a:effectLst/>
                <a:latin typeface="+mn-lt"/>
                <a:ea typeface="+mn-ea"/>
                <a:cs typeface="+mn-cs"/>
              </a:rPr>
              <a:t> Be Used for: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The Incentive &amp; support money must be used within these guidelines because they are federal monies. Review the items on the slide.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Capital improvements includes permanent improvements such as construction of built-in shelves, patios, concrete pads, etc. (anything that you can’t take with you if you moved).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Sectarian materials. Federal monies cannot be used to purchase religious materials.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c.	Operating costs includes items such as rent, water, staff salaries, etc.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Remember, your QIS can help you decide how to best spend these monies.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16</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525382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Financial Incentives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Financial incentives are different than support dollars.</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They are awarded by TRI </a:t>
            </a:r>
            <a:r>
              <a:rPr lang="en-US" sz="1200" u="sng" kern="1200" dirty="0">
                <a:solidFill>
                  <a:schemeClr val="tx1"/>
                </a:solidFill>
                <a:effectLst/>
                <a:latin typeface="+mn-lt"/>
                <a:ea typeface="+mn-ea"/>
                <a:cs typeface="+mn-cs"/>
              </a:rPr>
              <a:t>after</a:t>
            </a:r>
            <a:r>
              <a:rPr lang="en-US" sz="1200" kern="1200" dirty="0">
                <a:solidFill>
                  <a:schemeClr val="tx1"/>
                </a:solidFill>
                <a:effectLst/>
                <a:latin typeface="+mn-lt"/>
                <a:ea typeface="+mn-ea"/>
                <a:cs typeface="+mn-cs"/>
              </a:rPr>
              <a:t> a program receives star quality rating.</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The amount depends on the size of the program and quality rating awarded.</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The incentive money recognizes achievements and provides support for the ongoing cost of quality.</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Financial incentives are for the program. Same restrictions as Support funds.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17</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0795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Introduction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During this session, we will be talking about the documents and process of the C2Q Phase.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18</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373213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C2Q Process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 order to start the C2Q process you will need to mail a completed Spark Application and a signed Memorandum of Understanding (MOU) to TRI.</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You will also need to pass the C2Q compliance requirements.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After application items are reviewed and determined to be complete, programs will receive their C2Q designation and a Welcome Kit.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19</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9861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kern="1200" dirty="0">
                <a:solidFill>
                  <a:schemeClr val="tx1"/>
                </a:solidFill>
                <a:effectLst/>
                <a:latin typeface="+mn-lt"/>
                <a:ea typeface="+mn-ea"/>
                <a:cs typeface="+mn-cs"/>
              </a:rPr>
              <a:t>Training outcome and objectives</a:t>
            </a:r>
            <a:endParaRPr lang="en-US" sz="1200" i="1" kern="1200" dirty="0">
              <a:solidFill>
                <a:schemeClr val="tx1"/>
              </a:solidFill>
              <a:effectLst/>
              <a:latin typeface="+mn-lt"/>
              <a:ea typeface="+mn-ea"/>
              <a:cs typeface="+mn-cs"/>
            </a:endParaRPr>
          </a:p>
          <a:p>
            <a:pPr lvl="1"/>
            <a:r>
              <a:rPr lang="en-US" sz="1200" i="0" kern="1200" dirty="0">
                <a:solidFill>
                  <a:schemeClr val="tx1"/>
                </a:solidFill>
                <a:effectLst/>
                <a:latin typeface="+mn-lt"/>
                <a:ea typeface="+mn-ea"/>
                <a:cs typeface="+mn-cs"/>
              </a:rPr>
              <a:t>Direct the participants to the PowerPoint slide on the screen and the PowerPoint handout page that has the outcome and objectives.</a:t>
            </a:r>
            <a:endParaRPr lang="en-US" sz="1200" i="1" kern="1200" dirty="0">
              <a:solidFill>
                <a:schemeClr val="tx1"/>
              </a:solidFill>
              <a:effectLst/>
              <a:latin typeface="+mn-lt"/>
              <a:ea typeface="+mn-ea"/>
              <a:cs typeface="+mn-cs"/>
            </a:endParaRPr>
          </a:p>
          <a:p>
            <a:pPr lvl="1"/>
            <a:r>
              <a:rPr lang="en-US" sz="1200" i="0" kern="1200" dirty="0">
                <a:solidFill>
                  <a:schemeClr val="tx1"/>
                </a:solidFill>
                <a:effectLst/>
                <a:latin typeface="+mn-lt"/>
                <a:ea typeface="+mn-ea"/>
                <a:cs typeface="+mn-cs"/>
              </a:rPr>
              <a:t>Read aloud the outcome.</a:t>
            </a:r>
            <a:endParaRPr lang="en-US" sz="1200" i="1" kern="1200" dirty="0">
              <a:solidFill>
                <a:schemeClr val="tx1"/>
              </a:solidFill>
              <a:effectLst/>
              <a:latin typeface="+mn-lt"/>
              <a:ea typeface="+mn-ea"/>
              <a:cs typeface="+mn-cs"/>
            </a:endParaRPr>
          </a:p>
          <a:p>
            <a:pPr lvl="1"/>
            <a:r>
              <a:rPr lang="en-US" sz="1200" i="0" kern="1200" dirty="0">
                <a:solidFill>
                  <a:schemeClr val="tx1"/>
                </a:solidFill>
                <a:effectLst/>
                <a:latin typeface="+mn-lt"/>
                <a:ea typeface="+mn-ea"/>
                <a:cs typeface="+mn-cs"/>
              </a:rPr>
              <a:t>Explain to participants that to achieve the outcome, we have developed a series of training objectives. Review the objectives from the slide.</a:t>
            </a:r>
            <a:endParaRPr lang="en-US" sz="1200" i="1" kern="1200" dirty="0">
              <a:solidFill>
                <a:schemeClr val="tx1"/>
              </a:solidFill>
              <a:effectLst/>
              <a:latin typeface="+mn-lt"/>
              <a:ea typeface="+mn-ea"/>
              <a:cs typeface="+mn-cs"/>
            </a:endParaRPr>
          </a:p>
          <a:p>
            <a:pPr lvl="1"/>
            <a:r>
              <a:rPr lang="en-US" sz="1200" i="0" kern="1200" dirty="0">
                <a:solidFill>
                  <a:schemeClr val="tx1"/>
                </a:solidFill>
                <a:effectLst/>
                <a:latin typeface="+mn-lt"/>
                <a:ea typeface="+mn-ea"/>
                <a:cs typeface="+mn-cs"/>
              </a:rPr>
              <a:t>Invite participants to ask questions and/or make comments about the outcome and objectives, as well as during any part of the training.</a:t>
            </a:r>
            <a:endParaRPr lang="en-US" sz="1200" i="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Housekeeping information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Remind participants that the session is two hours in length and that a lot of material will be covered. Refer participants to the training agenda in their Participant Packet.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 participants know where the restrooms are located and inform them if there will be a break.</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Ask participants to silence their cell phones and limit side conversations. You may also ask what other courtesies will help them to stay focused.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Inform participants that they will be completing an evaluation of the training at the end of the session.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Let participants know that they will receive a certificate for completing the training in the core knowledge category of Program Management.</a:t>
            </a:r>
          </a:p>
          <a:p>
            <a:endParaRPr lang="en-US" dirty="0"/>
          </a:p>
          <a:p>
            <a:pPr lvl="0"/>
            <a:r>
              <a:rPr lang="en-US" sz="1200" i="0" kern="1200" dirty="0">
                <a:solidFill>
                  <a:schemeClr val="tx1"/>
                </a:solidFill>
                <a:effectLst/>
                <a:latin typeface="+mn-lt"/>
                <a:ea typeface="+mn-ea"/>
                <a:cs typeface="+mn-cs"/>
              </a:rPr>
              <a:t>Closing</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Icebreaker activity (optional). One suggested activity is “Comfort Zones.” You can either just ask participants or have three Zones set up in the room, about their comfort level around Spark. The Zones can be something like “Comfortable”, “Some Understanding” and “Overwhelmed”.  Ask the following statement, “How are you feeling about your understanding of Spark and the Spark process? Have participants either answer as a group or have them stand in front of the “Comfort Zone” that matches their comfort level. For the “Zones,” place three pieces of paper on the wall, labeled in order from Comfortable to Overwhelmed. Ask for volunteers to share their reasons for their Zone choice. Another way to frame this is asking about their fears and excitement. </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Ask participants if they have any questions about the purpose/objectives of the training, the schedule, or anything else regarding the content covered so far</a:t>
            </a:r>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4FD5924-0C17-2140-A7A0-FC7BF1E21BF5}" type="slidenum">
              <a:rPr lang="en-US" smtClean="0">
                <a:solidFill>
                  <a:prstClr val="black"/>
                </a:solidFill>
                <a:latin typeface="Calibri"/>
              </a:rPr>
              <a:pPr/>
              <a:t>2</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416165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endParaRPr lang="en-US" dirty="0"/>
          </a:p>
          <a:p>
            <a:r>
              <a:rPr lang="en-US" dirty="0"/>
              <a:t>Here is the compliance poster </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4EB50963-9FE8-3346-84DE-B57F809F1C58}" type="slidenum">
              <a:rPr lang="en-US" smtClean="0"/>
              <a:pPr/>
              <a:t>20</a:t>
            </a:fld>
            <a:endParaRPr lang="en-US"/>
          </a:p>
        </p:txBody>
      </p:sp>
    </p:spTree>
    <p:extLst>
      <p:ext uri="{BB962C8B-B14F-4D97-AF65-F5344CB8AC3E}">
        <p14:creationId xmlns:p14="http://schemas.microsoft.com/office/powerpoint/2010/main" val="670209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Program Application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Hand out a copy of the Application if you have not already done so.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The purpose of the Program Application is to collect information about the program including contact information, the type of program, other general program information, information related to requirements for participating in Spark, and if the program meets C2Q requirements. The application serves as the “gateway” to the Spark process. A program must meet the minimum requirements described within the Application to be eligible to achieve a C2Q designation.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	If there is time at the end of the training you can help the programs complete the Application. </a:t>
            </a:r>
          </a:p>
          <a:p>
            <a:endParaRPr lang="en-US" dirty="0"/>
          </a:p>
        </p:txBody>
      </p:sp>
      <p:sp>
        <p:nvSpPr>
          <p:cNvPr id="4" name="Slide Number Placeholder 3"/>
          <p:cNvSpPr>
            <a:spLocks noGrp="1"/>
          </p:cNvSpPr>
          <p:nvPr>
            <p:ph type="sldNum" sz="quarter" idx="10"/>
          </p:nvPr>
        </p:nvSpPr>
        <p:spPr/>
        <p:txBody>
          <a:bodyPr/>
          <a:lstStyle/>
          <a:p>
            <a:fld id="{4EB50963-9FE8-3346-84DE-B57F809F1C58}" type="slidenum">
              <a:rPr lang="en-US" smtClean="0"/>
              <a:pPr/>
              <a:t>21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77445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Memorandum of Understanding (MOU)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Hand out a copy of the MOU if you have not already done so.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The MOU contains information that programs agree to adhere to to participate in Spark.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C.	If there is time at the end of the training you can have the programs read through and sign the MOU.</a:t>
            </a:r>
          </a:p>
          <a:p>
            <a:r>
              <a:rPr lang="en-US" sz="1200" kern="1200" dirty="0">
                <a:solidFill>
                  <a:schemeClr val="tx1"/>
                </a:solidFill>
                <a:effectLst/>
                <a:latin typeface="+mn-lt"/>
                <a:ea typeface="+mn-ea"/>
                <a:cs typeface="+mn-cs"/>
              </a:rPr>
              <a:t> </a:t>
            </a:r>
          </a:p>
          <a:p>
            <a:pPr marL="171400" indent="-171400">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22</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92085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Self-Assessment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Hand out a copy of the Self-Assessment if you have not already done so.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The purpose and the format for the Self-Assessment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Part of the Spark process is to complete the Self-Assessment. This is a simplified way for programs to get an idea of how their program aligns with the Spark standards and how ready they may be to proceed in the process.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There are two versions of the Self-Assessment – a Center version and a Family version.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The Self-Assessment is taken directly from the Portfolio. If you are somewhat accurate in your assessment, you will have a good idea of your program’s readiness to proceed and what star level is attainable.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	It is not intended to be an exact assessment. The person completing it should give their best guess or choose “partial” if they are not sure how to rate an item.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5.	Programs will not be judged on where they assess themselves. The process of doing the reflection is all that is required.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6.	Let the participants know that you (QIS) will be available to give them additional information on how to fill out the Self-Assessment when they are ready for this step.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23</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28239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Kit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After a program submits their completed Application and signed Memorandum of Understanding, and they pass the compliance check, they will receive their C2Q Welcome Kit.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Using the Example Welcome Kit quickly show them the contents.</a:t>
            </a:r>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24</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10943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Determine Your Next Steps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After a program completes the initial activities and they receive their Commitment to Quality designation and their Welcome Kit, they are ready to proceed on to the next part of the process.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Each program gets to choose how they want to go through the process.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	There is not one right or wrong way.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	Programs may want to go directly to obtaining a rating or may want to spend some time making improvements and get support before they get rated.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VIII.	Ask participants if they have any questions about the content covered in this section.</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25</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015891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13B452C0-332C-4C98-8CAE-74828D9B74E3}" type="slidenum">
              <a:rPr lang="en-US" smtClean="0">
                <a:solidFill>
                  <a:prstClr val="black"/>
                </a:solidFill>
                <a:latin typeface="Calibri"/>
              </a:rPr>
              <a:pPr/>
              <a:t>26</a:t>
            </a:fld>
            <a:endParaRPr lang="en-US" dirty="0">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134037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Quality Improvement Plans – Why are they important?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QIP is the heart and soul of Spark.</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We talked in the beginning of the presentation about what each letter in QRIS stands for… “I” represents improvement, continuous quality improvement. The QIP provides a map to achieve your goals.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The QIP enables programs who have achieved the Commitment to Quality designation to take the next step in the Spark process.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Filling out and completing the QIP allows programs to not only receive financial supports, but it also enables them to indicate to their Quality Improvement Specialist what special assistance they may need to be successful during the QRIS process and beyond. So, what is the Quality Improvement Plan?</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The QIP is a tool for you to use to map out your goals and accomplishments in improving the quality of your program.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QIP – What is it and why is it important?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QIP guides your own personal QRIS process.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QIP includes all domains, standards and indicators, but you choose how you want to use it.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QIP documents your need for support funds.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QIP outlines a plan for receiving supports from Quality Improvement Specialist.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Your QIS can help you fill it out when you are ready.</a:t>
            </a:r>
          </a:p>
          <a:p>
            <a:endParaRPr lang="en-US" dirty="0"/>
          </a:p>
        </p:txBody>
      </p:sp>
      <p:sp>
        <p:nvSpPr>
          <p:cNvPr id="4" name="Slide Number Placeholder 3"/>
          <p:cNvSpPr>
            <a:spLocks noGrp="1"/>
          </p:cNvSpPr>
          <p:nvPr>
            <p:ph type="sldNum" sz="quarter" idx="10"/>
          </p:nvPr>
        </p:nvSpPr>
        <p:spPr/>
        <p:txBody>
          <a:bodyPr/>
          <a:lstStyle/>
          <a:p>
            <a:fld id="{4EB50963-9FE8-3346-84DE-B57F809F1C58}" type="slidenum">
              <a:rPr lang="en-US" smtClean="0"/>
              <a:pPr/>
              <a:t>27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26246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Quality Rating Phase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Quality Rating Phase occurs after the program has achieved a C2Q designation and they have completed the necessary quality improvements identified in their QIP.</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28</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62857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Completing your portfolio is your chance to show off what your program does.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Your portfolio documents your program’s quality, including quality improvements.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Completing and submitting a portfolio is required for a quality rating.</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Keep in mind that ratings are never final; you can resubmit as many times as you want.</a:t>
            </a:r>
          </a:p>
          <a:p>
            <a:endParaRPr lang="en-US" dirty="0"/>
          </a:p>
        </p:txBody>
      </p:sp>
      <p:sp>
        <p:nvSpPr>
          <p:cNvPr id="4" name="Slide Number Placeholder 3"/>
          <p:cNvSpPr>
            <a:spLocks noGrp="1"/>
          </p:cNvSpPr>
          <p:nvPr>
            <p:ph type="sldNum" sz="quarter" idx="10"/>
          </p:nvPr>
        </p:nvSpPr>
        <p:spPr/>
        <p:txBody>
          <a:bodyPr/>
          <a:lstStyle/>
          <a:p>
            <a:fld id="{B7FC117F-9C20-5F4F-A638-56BA5BAADFB5}" type="slidenum">
              <a:rPr lang="en-US" smtClean="0"/>
              <a:t>29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70071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Objective title slide: We are going to generally define the purpose of a QRIS and how Spark specifically functions as Oregon’s QRIS.</a:t>
            </a:r>
          </a:p>
          <a:p>
            <a:r>
              <a:rPr lang="en-US" sz="1200" kern="1200" dirty="0">
                <a:solidFill>
                  <a:schemeClr val="tx1"/>
                </a:solidFill>
                <a:effectLst/>
                <a:latin typeface="+mn-lt"/>
                <a:ea typeface="+mn-ea"/>
                <a:cs typeface="+mn-cs"/>
              </a:rPr>
              <a:t> </a:t>
            </a:r>
          </a:p>
          <a:p>
            <a:endParaRPr lang="en-US" b="0" dirty="0"/>
          </a:p>
        </p:txBody>
      </p:sp>
      <p:sp>
        <p:nvSpPr>
          <p:cNvPr id="4" name="Slide Number Placeholder 3"/>
          <p:cNvSpPr>
            <a:spLocks noGrp="1"/>
          </p:cNvSpPr>
          <p:nvPr>
            <p:ph type="sldNum" sz="quarter" idx="10"/>
          </p:nvPr>
        </p:nvSpPr>
        <p:spPr/>
        <p:txBody>
          <a:bodyPr/>
          <a:lstStyle/>
          <a:p>
            <a:fld id="{E4FD5924-0C17-2140-A7A0-FC7BF1E21BF5}" type="slidenum">
              <a:rPr lang="en-US" smtClean="0">
                <a:solidFill>
                  <a:prstClr val="black"/>
                </a:solidFill>
                <a:latin typeface="Calibri"/>
              </a:rPr>
              <a:pPr/>
              <a:t>3</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660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Evidence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Your program will be asked to document your program quality against the Spark standards by submitting evidence.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portfolio will tell you the type of evidence that you need to submit for each indicator. You may add supplemental evidence not asked for, but be sure that you submit the evidence that is required.</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Types of evidence may include photographs, written descriptions, copies of program policies, and others.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30</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490738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Evidence by Program Type</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The Spark designation is given by Office of Child Care (OCC) licensing location.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If a program has multiple classrooms at one location, certain indicators will require that items of evidence be submitted for each classroom at that location.</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Multiple classrooms may include more than one classroom for an age group or different age groups (infants/toddlers/preschool/school age).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If a program has multiple licensed locations, they can choose whether to submit for Spark designation for one, some or all of the locations. </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If a program will be seeking a Spark designation for multiple sites, they should contact The Research Institute for more information about portfolio requirements. </a:t>
            </a:r>
          </a:p>
          <a:p>
            <a:endParaRPr lang="en-US" dirty="0"/>
          </a:p>
        </p:txBody>
      </p:sp>
      <p:sp>
        <p:nvSpPr>
          <p:cNvPr id="4" name="Slide Number Placeholder 3"/>
          <p:cNvSpPr>
            <a:spLocks noGrp="1"/>
          </p:cNvSpPr>
          <p:nvPr>
            <p:ph type="sldNum" sz="quarter" idx="10"/>
          </p:nvPr>
        </p:nvSpPr>
        <p:spPr/>
        <p:txBody>
          <a:bodyPr/>
          <a:lstStyle/>
          <a:p>
            <a:fld id="{13B452C0-332C-4C98-8CAE-74828D9B74E3}" type="slidenum">
              <a:rPr lang="en-US" smtClean="0">
                <a:solidFill>
                  <a:prstClr val="black"/>
                </a:solidFill>
                <a:latin typeface="Calibri"/>
              </a:rPr>
              <a:pPr/>
              <a:t>31</a:t>
            </a:fld>
            <a:endParaRPr lang="en-US" dirty="0">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037060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Portfolio Development and Submission Process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After you complete the Quality Improvement Plan and have deemed yourself “portfolio ready”, you will begin these steps.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Compile your evidence. Remember, if you’re going for a 4-star, you must address all 3-star and 4-star indicators. If you’re going for a 5-star, you must address every 3-star and 4-star indicator.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Place your evidence into the portfolio, hole punch it and keep it nice and organized as it is a representation of your program.  Labeling your evidence and highlighting where you want the reviewer to look are very helpful practices.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Once all the information is compiled for a single indicator, check the box indicating that the evidence has been provided.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Once you have all your evidence compiled, have your QIS or a peer review your portfolio to ensure you’ve addressed all of the criteria. Then submit your portfolio to The Research Institute. Don’t forget to include your policy hand book with your portfolio.</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Don’t forget to look at the scoring guide to help you understand how your portfolio will be rated.</a:t>
            </a:r>
          </a:p>
          <a:p>
            <a:r>
              <a:rPr lang="en-US" baseline="0" dirty="0"/>
              <a:t> </a:t>
            </a:r>
            <a:endParaRPr lang="en-US" dirty="0"/>
          </a:p>
        </p:txBody>
      </p:sp>
      <p:sp>
        <p:nvSpPr>
          <p:cNvPr id="4" name="Slide Number Placeholder 3"/>
          <p:cNvSpPr>
            <a:spLocks noGrp="1"/>
          </p:cNvSpPr>
          <p:nvPr>
            <p:ph type="sldNum" sz="quarter" idx="10"/>
          </p:nvPr>
        </p:nvSpPr>
        <p:spPr/>
        <p:txBody>
          <a:bodyPr/>
          <a:lstStyle/>
          <a:p>
            <a:fld id="{13B452C0-332C-4C98-8CAE-74828D9B74E3}" type="slidenum">
              <a:rPr lang="en-US" smtClean="0">
                <a:solidFill>
                  <a:prstClr val="black"/>
                </a:solidFill>
                <a:latin typeface="Calibri"/>
              </a:rPr>
              <a:pPr/>
              <a:t>32</a:t>
            </a:fld>
            <a:endParaRPr lang="en-US" dirty="0">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23902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Portfolio Review Process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Portfolios can be submitted at any time and can be mailed to The Research Institute or delivered in person.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Once The Research Institute receives the portfolio, an initial screening (completeness check) is completed. If upon the initial review The Research Institute determines that your portfolio is not ready to be reviewed by the review team, your portfolio will be returned to you. Make sure before mailing it that it is complete.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Assuming the portfolio passes the completeness check, it will move onto the review team to be reviewed.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After the review, a Spark rating will be assigned and programs will then be notified of the rating.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portfolio and designation materials will be mailed back to the program, including specific feedback.</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 program can resubmit their portfolio at any time.</a:t>
            </a:r>
          </a:p>
          <a:p>
            <a:endParaRPr lang="en-US" dirty="0"/>
          </a:p>
        </p:txBody>
      </p:sp>
      <p:sp>
        <p:nvSpPr>
          <p:cNvPr id="4" name="Slide Number Placeholder 3"/>
          <p:cNvSpPr>
            <a:spLocks noGrp="1"/>
          </p:cNvSpPr>
          <p:nvPr>
            <p:ph type="sldNum" sz="quarter" idx="10"/>
          </p:nvPr>
        </p:nvSpPr>
        <p:spPr/>
        <p:txBody>
          <a:bodyPr/>
          <a:lstStyle/>
          <a:p>
            <a:fld id="{13B452C0-332C-4C98-8CAE-74828D9B74E3}" type="slidenum">
              <a:rPr lang="en-US" smtClean="0">
                <a:solidFill>
                  <a:prstClr val="black"/>
                </a:solidFill>
                <a:latin typeface="Calibri"/>
              </a:rPr>
              <a:pPr/>
              <a:t>33</a:t>
            </a:fld>
            <a:endParaRPr lang="en-US" dirty="0">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799245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Scoring</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Minimum to Pass – review the requirements from the PowerPoint slide.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Portfolios that meet the criteria above will pass at the star level they are submitting for.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For example, a program must pass 10 out of the 12 standards in the Learning and Development domain.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Five out of the 6 standards in the Health and Safety domain.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100% or 5 out of the 5 standards in the Personnel Qualifications domain.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Three out the 4 standards in the Family Partnership domain.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Five out the 6 standards in the Administration and Business Practices domain.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Upon designation, programs will receive their portfolio along with a copy of their scoring guide.</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Additionally, programs will also receive their designation materials (e.g., certificate indicating star level achieved, templates to help construct newsletters, window clings, etc.)</a:t>
            </a:r>
          </a:p>
          <a:p>
            <a:endParaRPr lang="en-US" sz="1000" dirty="0"/>
          </a:p>
        </p:txBody>
      </p:sp>
      <p:sp>
        <p:nvSpPr>
          <p:cNvPr id="4" name="Slide Number Placeholder 3"/>
          <p:cNvSpPr>
            <a:spLocks noGrp="1"/>
          </p:cNvSpPr>
          <p:nvPr>
            <p:ph type="sldNum" sz="quarter" idx="10"/>
          </p:nvPr>
        </p:nvSpPr>
        <p:spPr/>
        <p:txBody>
          <a:bodyPr/>
          <a:lstStyle/>
          <a:p>
            <a:fld id="{13B452C0-332C-4C98-8CAE-74828D9B74E3}" type="slidenum">
              <a:rPr lang="en-US" smtClean="0">
                <a:solidFill>
                  <a:prstClr val="black"/>
                </a:solidFill>
                <a:latin typeface="Calibri"/>
              </a:rPr>
              <a:pPr/>
              <a:t>34</a:t>
            </a:fld>
            <a:endParaRPr lang="en-US" dirty="0">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440554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Continuous Quality Improvement Phase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Emphasize to the participants that program improvement does not end once they submit their portfolios and they get a quality rating.  This phase of the QRIS process reinforces the importance of </a:t>
            </a:r>
            <a:r>
              <a:rPr lang="en-US" sz="1200" u="sng" kern="1200" dirty="0">
                <a:solidFill>
                  <a:schemeClr val="tx1"/>
                </a:solidFill>
                <a:effectLst/>
                <a:latin typeface="+mn-lt"/>
                <a:ea typeface="+mn-ea"/>
                <a:cs typeface="+mn-cs"/>
              </a:rPr>
              <a:t>continuous</a:t>
            </a:r>
            <a:r>
              <a:rPr lang="en-US" sz="1200" kern="1200" dirty="0">
                <a:solidFill>
                  <a:schemeClr val="tx1"/>
                </a:solidFill>
                <a:effectLst/>
                <a:latin typeface="+mn-lt"/>
                <a:ea typeface="+mn-ea"/>
                <a:cs typeface="+mn-cs"/>
              </a:rPr>
              <a:t> quality improvement.</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35</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1927274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After Portfolio Review</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Discuss the content on the slide. This slide describes what happens after a portfolio is reviewed by the Spark Review Team.</a:t>
            </a:r>
          </a:p>
        </p:txBody>
      </p:sp>
      <p:sp>
        <p:nvSpPr>
          <p:cNvPr id="4" name="Slide Number Placeholder 3"/>
          <p:cNvSpPr>
            <a:spLocks noGrp="1"/>
          </p:cNvSpPr>
          <p:nvPr>
            <p:ph type="sldNum" sz="quarter" idx="10"/>
          </p:nvPr>
        </p:nvSpPr>
        <p:spPr/>
        <p:txBody>
          <a:bodyPr/>
          <a:lstStyle/>
          <a:p>
            <a:fld id="{4EB50963-9FE8-3346-84DE-B57F809F1C58}" type="slidenum">
              <a:rPr lang="en-US" smtClean="0"/>
              <a:pPr/>
              <a:t>36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52729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Portfolio Resubmission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After you submit your portfolio and you get a rating, you should continue with program improvement.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Use your current portfolio to build on your program quality.</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Resubmit evidence only for indicators that did not pass.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You can resubmit for star level initially attempted or can resubmit for higher star level using the same portfolio.</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Portfolio Resubmission form is included with the feedback; use it as a guide for resubmission.</a:t>
            </a:r>
          </a:p>
          <a:p>
            <a:endParaRPr lang="en-US" dirty="0"/>
          </a:p>
        </p:txBody>
      </p:sp>
      <p:sp>
        <p:nvSpPr>
          <p:cNvPr id="4" name="Slide Number Placeholder 3"/>
          <p:cNvSpPr>
            <a:spLocks noGrp="1"/>
          </p:cNvSpPr>
          <p:nvPr>
            <p:ph type="sldNum" sz="quarter" idx="10"/>
          </p:nvPr>
        </p:nvSpPr>
        <p:spPr/>
        <p:txBody>
          <a:bodyPr/>
          <a:lstStyle/>
          <a:p>
            <a:fld id="{4EB50963-9FE8-3346-84DE-B57F809F1C58}" type="slidenum">
              <a:rPr lang="en-US" smtClean="0"/>
              <a:pPr/>
              <a:t>37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367138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Quality Maintenance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Review the points on the PowerPoint slide that address maintaining program quality.</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Ask the participants if they have any questions about anything that has been covered during the training or any other questions they may have related to the QRIS.</a:t>
            </a:r>
          </a:p>
          <a:p>
            <a:endParaRPr lang="en-US" dirty="0"/>
          </a:p>
        </p:txBody>
      </p:sp>
      <p:sp>
        <p:nvSpPr>
          <p:cNvPr id="4" name="Slide Number Placeholder 3"/>
          <p:cNvSpPr>
            <a:spLocks noGrp="1"/>
          </p:cNvSpPr>
          <p:nvPr>
            <p:ph type="sldNum" sz="quarter" idx="10"/>
          </p:nvPr>
        </p:nvSpPr>
        <p:spPr/>
        <p:txBody>
          <a:bodyPr/>
          <a:lstStyle/>
          <a:p>
            <a:fld id="{4EB50963-9FE8-3346-84DE-B57F809F1C58}" type="slidenum">
              <a:rPr lang="en-US" smtClean="0"/>
              <a:pPr/>
              <a:t>38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786996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069" lvl="1"/>
            <a:endParaRPr lang="en-US" dirty="0"/>
          </a:p>
          <a:p>
            <a:pPr lvl="0"/>
            <a:r>
              <a:rPr lang="en-US" sz="1200" kern="1200" dirty="0">
                <a:solidFill>
                  <a:schemeClr val="tx1"/>
                </a:solidFill>
                <a:effectLst/>
                <a:latin typeface="+mn-lt"/>
                <a:ea typeface="+mn-ea"/>
                <a:cs typeface="+mn-cs"/>
              </a:rPr>
              <a:t>Introduction</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During this training, we have talked about the Spark process and how programs get involved.</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During this section, we are going to be talking about the following topics:</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Next Steps</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Resources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You have completed the first step in the Spark process by attending this Introduction to Spark Training session. Now we are going to be talking about the next steps if you decide to be involved in the Spark process.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If you are not sure that your program wants to go through the process of developing and submitting a portfolio to obtain a star rating, we would like you to consider pursuing the Commitment to Quality designation.</a:t>
            </a:r>
          </a:p>
          <a:p>
            <a:endParaRPr lang="en-US" dirty="0"/>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39</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650085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Quality</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Purpose: A QRIS focuses on Quality. Research shows that quality experiences for children lead to better success in life. More high quality programs equal better outcomes for children.</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Function: Spark functions to help incentivize better education and compensation so providers can deliver higher quality education to Oregon’s children.</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Rating</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Purpose: Ratings are a tool that can be used by programs to advertise their quality and by parents to help them understand quality.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Function: Rating are one of many ways to increase interest in something. For example, we rate restaurants, hotels, websites, and movies. Spark gives an expert backing (third party) to the rating of early learning and development programs (ELDP). Parents can use rating along with other indicators to make informed decisions about which provider to use to care for their children. A Spark rating is not the only way to for parents to know if they want their child/</a:t>
            </a:r>
            <a:r>
              <a:rPr lang="en-US" sz="1200" kern="1200" dirty="0" err="1">
                <a:solidFill>
                  <a:schemeClr val="tx1"/>
                </a:solidFill>
                <a:effectLst/>
                <a:latin typeface="+mn-lt"/>
                <a:ea typeface="+mn-ea"/>
                <a:cs typeface="+mn-cs"/>
              </a:rPr>
              <a:t>ren</a:t>
            </a:r>
            <a:r>
              <a:rPr lang="en-US" sz="1200" kern="1200" dirty="0">
                <a:solidFill>
                  <a:schemeClr val="tx1"/>
                </a:solidFill>
                <a:effectLst/>
                <a:latin typeface="+mn-lt"/>
                <a:ea typeface="+mn-ea"/>
                <a:cs typeface="+mn-cs"/>
              </a:rPr>
              <a:t> to attend a program.</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Improvement</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Purpose: Quality Improvement is the heart of a QRIS. Why is quality improvement important? Use an example of why staying current and continually improving is important. One example might be: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Imagine if your family doctor got her medical degree in 1972 and then never read another article, took another class or learned about new research or technology. Would you want to see a doctor who decided that a medical degree from 1972 and 35 years of experience was good enough? If doctors didn’t do quality improvement, they would miss out on vital information like new vaccines, treatments, and cures for formerly incurable diseases. It is our responsibility to do the same thing, which is to continually improve, and to be the best we can for the children in our care.</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Function: In Spark a program that continues to improve its practices will be able to deliver relevant and high quality services to their enrolled families.</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System (this is the segue from what a QRIS is and who the Spark partners are)</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Purpose: Systems give credibility and support to programs there rating and their quality improvement.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Function: Spark is a part of our state’s Early Learning System. Spark can be compared to the Oregon Registry. Spark is the backbone of our state Early Childhood Education system. Spark ratings for example are include in legislation approve by the Oregon House and Senate and signed into law by the governor. The Oregon Registry provides standards, supports, and credibility for the workforce. </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4</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70779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Steps: Application Process</a:t>
            </a:r>
          </a:p>
          <a:p>
            <a:r>
              <a:rPr lang="en-US" sz="1200" kern="1200" dirty="0">
                <a:solidFill>
                  <a:schemeClr val="tx1"/>
                </a:solidFill>
                <a:effectLst/>
                <a:latin typeface="+mn-lt"/>
                <a:ea typeface="+mn-ea"/>
                <a:cs typeface="+mn-cs"/>
              </a:rPr>
              <a:t>A. Complete the Program Application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Take some time to fill out the Self-Assessment, urge participants to complete it when they return to their program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 Complete and sign the Memorandum of Understanding (MOU)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 Send the completed Application, Self-Assessment and MOU to TRI. Be sure to make copies and keep the originals for your records.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 After TRI staff review your paperwork and the compliance check is completed, you will receive your Commitment to Quality designation and Welcome Kit.</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40</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2485304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Steps:  Welcome Kit</a:t>
            </a:r>
          </a:p>
          <a:p>
            <a:pPr lvl="0"/>
            <a:r>
              <a:rPr lang="en-US" sz="1200" kern="1200" dirty="0">
                <a:solidFill>
                  <a:schemeClr val="tx1"/>
                </a:solidFill>
                <a:effectLst/>
                <a:latin typeface="+mn-lt"/>
                <a:ea typeface="+mn-ea"/>
                <a:cs typeface="+mn-cs"/>
              </a:rPr>
              <a:t>After you receive the Welcome Kit, you need to decide how you want to proceed: 1) stay at the Commitment to Quality level; 2) complete your portfolio without supports; or 3) request supports to support program improvement and submit your portfolio.</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What you do next will depend on how you want to proceed.</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If you decide to proceed with the Spark process, the next step is entering the Quality Improvement Phase. You have a choice to go directly towards working on your portfolio, or you may choose to fill out a Quality Improvement Plan and apply for financial supports. If you choose to apply for financial supports, it’s highly recommended to work with a Quality Improvement Specialist (QIS).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Spark is not only about receiving a rating, but more importantly, about continuous program improvement. Even if you decide not to participate further in Spark, you should still consider continuing to identify areas to increase the quality of your program.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We hope that you have decided/will decide to participate in Spark.  Your involvement will allow you and the families you serve to celebrate and acknowledge the achievements your program has made (through your rating) as well as to provide resources and support to help with program improvements.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Ask the participants to make a commitment to start the process. Inform them of any upcoming workshops or work sessions that might help them get started. </a:t>
            </a:r>
            <a:endParaRPr lang="en-US" i="0"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41</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314169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Resources Available:</a:t>
            </a:r>
          </a:p>
          <a:p>
            <a:r>
              <a:rPr lang="en-US" sz="1200" kern="1200" dirty="0">
                <a:solidFill>
                  <a:schemeClr val="tx1"/>
                </a:solidFill>
                <a:effectLst/>
                <a:latin typeface="+mn-lt"/>
                <a:ea typeface="+mn-ea"/>
                <a:cs typeface="+mn-cs"/>
              </a:rPr>
              <a:t>As you work through the Spark process or if you have questions about Spark, remember that you have a number of resources available to help you.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For questions or help and for resources related to program improvement you can contact your Quality Improvement Specialist, the CCR&amp;R ORO specialist, or access the Oregon’s Spark Resources website.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For questions related to completing your portfolio you should contact TRI at Western Oregon University.  Their toll free helpline number is 877-768-8290 or e-mail </a:t>
            </a:r>
            <a:r>
              <a:rPr lang="en-US" sz="1200" u="sng" kern="1200" dirty="0">
                <a:solidFill>
                  <a:schemeClr val="tx1"/>
                </a:solidFill>
                <a:effectLst/>
                <a:latin typeface="+mn-lt"/>
                <a:ea typeface="+mn-ea"/>
                <a:cs typeface="+mn-cs"/>
                <a:hlinkClick r:id="rId3"/>
              </a:rPr>
              <a:t>qrishelp@wou.edu</a:t>
            </a:r>
            <a:endParaRPr lang="en-US" sz="1200" u="sng"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3. The Spark website (</a:t>
            </a:r>
            <a:r>
              <a:rPr lang="en-US" sz="1200" kern="1200" dirty="0" err="1">
                <a:solidFill>
                  <a:schemeClr val="tx1"/>
                </a:solidFill>
                <a:effectLst/>
                <a:latin typeface="+mn-lt"/>
                <a:ea typeface="+mn-ea"/>
                <a:cs typeface="+mn-cs"/>
              </a:rPr>
              <a:t>triwou.org</a:t>
            </a:r>
            <a:r>
              <a:rPr lang="en-US" sz="1200" kern="1200" dirty="0">
                <a:solidFill>
                  <a:schemeClr val="tx1"/>
                </a:solidFill>
                <a:effectLst/>
                <a:latin typeface="+mn-lt"/>
                <a:ea typeface="+mn-ea"/>
                <a:cs typeface="+mn-cs"/>
              </a:rPr>
              <a:t>/spark) also has general information. There is a FAQ page on the website that answers common questions.</a:t>
            </a:r>
          </a:p>
          <a:p>
            <a:pPr marL="228600" indent="-228600">
              <a:buAutoNum type="arabicPeriod" startAt="3"/>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Reflective Activity (optional)</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One suggestion is to revisit the Comfort Zone activity. If short on time, you can ask the same question as in Section 1 to the whole group and have participants volunteer to share their thoughts.</a:t>
            </a:r>
          </a:p>
          <a:p>
            <a:pPr marL="228600" indent="-228600">
              <a:buAutoNum type="arabicPeriod" startAt="3"/>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42</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2072109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Closing</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Announce that this is the closing section and describe the activities: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This section will take about 10 minutes.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Inform participants that they will complete an evaluation to give us feedback on this workshop.</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Explain that certificates will be issued at the close of the workshop.</a:t>
            </a:r>
          </a:p>
          <a:p>
            <a:pPr lvl="0"/>
            <a:r>
              <a:rPr lang="en-US" sz="1200" kern="1200" dirty="0">
                <a:solidFill>
                  <a:schemeClr val="tx1"/>
                </a:solidFill>
                <a:effectLst/>
                <a:latin typeface="+mn-lt"/>
                <a:ea typeface="+mn-ea"/>
                <a:cs typeface="+mn-cs"/>
              </a:rPr>
              <a:t>Workshop evaluation</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Explain that we evaluate our training so we can be sure it is helpful to our participants.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Encourage participants to let us know what portions of the training were particularly useful for them and to also let us know what could be improved upon and how.</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Remind participants they do not have to put their name on the evaluation.</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Have participants complete their evaluation forms and turn them in to you.</a:t>
            </a:r>
          </a:p>
          <a:p>
            <a:pPr lvl="0"/>
            <a:r>
              <a:rPr lang="en-US" sz="1200" kern="1200" dirty="0">
                <a:solidFill>
                  <a:schemeClr val="tx1"/>
                </a:solidFill>
                <a:effectLst/>
                <a:latin typeface="+mn-lt"/>
                <a:ea typeface="+mn-ea"/>
                <a:cs typeface="+mn-cs"/>
              </a:rPr>
              <a:t>Certificates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Thank participants for their participation and hand them their certificates.  Note that the number of hours of the workshop is on the certificate. Also let them know that they should file it along with their objectives since they can be used to document contact hours for the Oregon Registry to move up on Registry Steps and the Office of Child Care for licensing requirements.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Invite participants to contact you if they have any questions and remind them that there is a lot of support available for the Spark process</a:t>
            </a:r>
            <a:r>
              <a:rPr lang="en-US" dirty="0">
                <a:effectLst/>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43</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81975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Spark Partners</a:t>
            </a:r>
            <a:endParaRPr lang="en-US" sz="14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This slide shows that Spark was not developed and implemented in isolation. Each agency has an important piece.</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Child Care Resource and Referral—Provides technical assistance, training, and support to programs for quality improvement.</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Research Institute at Western Oregon University—You will hear us refer to them as TRI or WOU. They are the QRIS implementers, providing technical assistance on portfolios, coordinating portfolio reviews and assigning quality ratings.</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Oregon Center for Career Development—Key partner in Personnel Qualifications. They created and administer the Oregon Registry.</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Office of Child Care—Funds the program and provides leadership and direction as well as a connection to the Early Learning Council/Early Learning Division.</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5</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440258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Objective title slide: We just finished talking about what a QRIS is and our Spark Partners now we are going to discuss the components, tiers, structure, materials, domains and standards, and building blocks of Spark.</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6</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70819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7" name="Notes Placeholder 2"/>
          <p:cNvSpPr>
            <a:spLocks noGrp="1"/>
          </p:cNvSpPr>
          <p:nvPr>
            <p:ph type="body" idx="1"/>
          </p:nvPr>
        </p:nvSpPr>
        <p:spPr>
          <a:noFill/>
          <a:extLst>
            <a:ext uri="{FAA26D3D-D897-4be2-8F04-BA451C77F1D7}">
              <ma14:placeholderFlag xmlns="" xmlns:ma14="http://schemas.microsoft.com/office/mac/drawingml/2011/main" val="1"/>
            </a:ext>
          </a:extLst>
        </p:spPr>
        <p:txBody>
          <a:bodyPr/>
          <a:lstStyle/>
          <a:p>
            <a:pPr lvl="0"/>
            <a:r>
              <a:rPr lang="en-US" sz="1200" kern="1200" dirty="0">
                <a:solidFill>
                  <a:schemeClr val="tx1"/>
                </a:solidFill>
                <a:effectLst/>
                <a:latin typeface="+mn-lt"/>
                <a:ea typeface="+mn-ea"/>
                <a:cs typeface="+mn-cs"/>
              </a:rPr>
              <a:t>Spark Components</a:t>
            </a:r>
          </a:p>
          <a:p>
            <a:pPr lvl="1"/>
            <a:r>
              <a:rPr lang="en-US" sz="1200" kern="1200" dirty="0">
                <a:solidFill>
                  <a:schemeClr val="tx1"/>
                </a:solidFill>
                <a:effectLst/>
                <a:latin typeface="+mn-lt"/>
                <a:ea typeface="+mn-ea"/>
                <a:cs typeface="+mn-cs"/>
              </a:rPr>
              <a:t>As we said before, Spark is a system with many parts.</a:t>
            </a:r>
          </a:p>
          <a:p>
            <a:pPr lvl="1"/>
            <a:r>
              <a:rPr lang="en-US" sz="1200" kern="1200" dirty="0">
                <a:solidFill>
                  <a:schemeClr val="tx1"/>
                </a:solidFill>
                <a:effectLst/>
                <a:latin typeface="+mn-lt"/>
                <a:ea typeface="+mn-ea"/>
                <a:cs typeface="+mn-cs"/>
              </a:rPr>
              <a:t>The large, blue box (Spark Components) encompasses the system. </a:t>
            </a:r>
          </a:p>
          <a:p>
            <a:pPr marL="857250" lvl="2" indent="-171450">
              <a:buFont typeface="Arial" panose="020B0604020202020204" pitchFamily="34" charset="0"/>
              <a:buChar char="•"/>
            </a:pPr>
            <a:r>
              <a:rPr lang="en-US" sz="1200" kern="1200" dirty="0">
                <a:solidFill>
                  <a:schemeClr val="tx1"/>
                </a:solidFill>
                <a:effectLst/>
                <a:latin typeface="+mn-lt"/>
                <a:ea typeface="+mn-ea"/>
                <a:cs typeface="+mn-cs"/>
              </a:rPr>
              <a:t>Our system is a building block system with 5 tiers. The next slides show us how that works.</a:t>
            </a:r>
          </a:p>
          <a:p>
            <a:pPr marL="857250" lvl="2" indent="-171450">
              <a:buFont typeface="Arial" panose="020B0604020202020204" pitchFamily="34" charset="0"/>
              <a:buChar char="•"/>
            </a:pPr>
            <a:r>
              <a:rPr lang="en-US" sz="1200" kern="1200" dirty="0">
                <a:solidFill>
                  <a:schemeClr val="tx1"/>
                </a:solidFill>
                <a:effectLst/>
                <a:latin typeface="+mn-lt"/>
                <a:ea typeface="+mn-ea"/>
                <a:cs typeface="+mn-cs"/>
              </a:rPr>
              <a:t>Our standards are broken into 5 domains (Learning &amp; Development, Health &amp; Safety, Personnel Qualifications, Family Partnerships and Administration &amp; Business Practices).</a:t>
            </a:r>
          </a:p>
          <a:p>
            <a:pPr marL="857250" lvl="2" indent="-171450">
              <a:buFont typeface="Arial" panose="020B0604020202020204" pitchFamily="34" charset="0"/>
              <a:buChar char="•"/>
            </a:pPr>
            <a:r>
              <a:rPr lang="en-US" sz="1200" kern="1200" dirty="0">
                <a:solidFill>
                  <a:schemeClr val="tx1"/>
                </a:solidFill>
                <a:effectLst/>
                <a:latin typeface="+mn-lt"/>
                <a:ea typeface="+mn-ea"/>
                <a:cs typeface="+mn-cs"/>
              </a:rPr>
              <a:t>There are two versions of the materials, one for family-based programs and one for center-based programs. The standards are the same, but the language is different in places. This means that a 3-star center program and a 3-star family program meet the same level of quality because we know that what is good for children is good for children, no matter what the setting might be. </a:t>
            </a:r>
          </a:p>
          <a:p>
            <a:pPr lvl="1"/>
            <a:r>
              <a:rPr lang="en-US" sz="1200" kern="1200" dirty="0">
                <a:solidFill>
                  <a:schemeClr val="tx1"/>
                </a:solidFill>
                <a:effectLst/>
                <a:latin typeface="+mn-lt"/>
                <a:ea typeface="+mn-ea"/>
                <a:cs typeface="+mn-cs"/>
              </a:rPr>
              <a:t>The Quality Improvement component includes a Self-Assessment for the program, a Quality Improvement Plan that guides our work together and helps you set goals for quality improvements you want to make, supports which include help from a Quality Improvement Specialist, and access to resources and financial supports.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The Quality Rating component shows the portfolio system and incentives.</a:t>
            </a:r>
          </a:p>
          <a:p>
            <a:r>
              <a:rPr lang="en-US" sz="1200" kern="1200" dirty="0">
                <a:solidFill>
                  <a:schemeClr val="tx1"/>
                </a:solidFill>
                <a:effectLst/>
                <a:latin typeface="+mn-lt"/>
                <a:ea typeface="+mn-ea"/>
                <a:cs typeface="+mn-cs"/>
              </a:rPr>
              <a:t> </a:t>
            </a:r>
          </a:p>
          <a:p>
            <a:pPr marL="857250" lvl="2" indent="-171450">
              <a:buFont typeface="Arial" panose="020B0604020202020204" pitchFamily="34" charset="0"/>
              <a:buChar char="•"/>
            </a:pPr>
            <a:r>
              <a:rPr lang="en-US" sz="1200" kern="1200" dirty="0">
                <a:solidFill>
                  <a:schemeClr val="tx1"/>
                </a:solidFill>
                <a:effectLst/>
                <a:latin typeface="+mn-lt"/>
                <a:ea typeface="+mn-ea"/>
                <a:cs typeface="+mn-cs"/>
              </a:rPr>
              <a:t>Spark is unique in that we use the portfolio system. As we mentioned earlier, Oregon is using a cost efficient measure of quality because of the commitment to spend more money supporting programs than rating them. Many states pay multiple observers to go on site and rate programs. Oregon asks programs to document their quality practices in a portfolio.</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Financial incentives are tied to the quality ratings (programs receive the incentive funds after they achieve a star rating). </a:t>
            </a:r>
          </a:p>
          <a:p>
            <a:endParaRPr lang="en-US" sz="1000" dirty="0">
              <a:latin typeface="Calibri" charset="0"/>
            </a:endParaRPr>
          </a:p>
        </p:txBody>
      </p:sp>
      <p:sp>
        <p:nvSpPr>
          <p:cNvPr id="21508" name="Slide Number Placeholder 3"/>
          <p:cNvSpPr>
            <a:spLocks noGrp="1"/>
          </p:cNvSpPr>
          <p:nvPr>
            <p:ph type="sldNum" sz="quarter" idx="5"/>
          </p:nvPr>
        </p:nvSpPr>
        <p:spPr>
          <a:noFill/>
        </p:spPr>
        <p:txBody>
          <a:bodyPr/>
          <a:lstStyle>
            <a:lvl1pPr defTabSz="914252" eaLnBrk="0" hangingPunct="0">
              <a:defRPr>
                <a:solidFill>
                  <a:schemeClr val="tx1"/>
                </a:solidFill>
                <a:latin typeface="Arial" charset="0"/>
                <a:ea typeface="ＭＳ Ｐゴシック" charset="0"/>
              </a:defRPr>
            </a:lvl1pPr>
            <a:lvl2pPr marL="740261" indent="-284715" defTabSz="914252" eaLnBrk="0" hangingPunct="0">
              <a:defRPr>
                <a:solidFill>
                  <a:schemeClr val="tx1"/>
                </a:solidFill>
                <a:latin typeface="Arial" charset="0"/>
                <a:ea typeface="ＭＳ Ｐゴシック" charset="0"/>
              </a:defRPr>
            </a:lvl2pPr>
            <a:lvl3pPr marL="1138862" indent="-227771" defTabSz="914252" eaLnBrk="0" hangingPunct="0">
              <a:defRPr>
                <a:solidFill>
                  <a:schemeClr val="tx1"/>
                </a:solidFill>
                <a:latin typeface="Arial" charset="0"/>
                <a:ea typeface="ＭＳ Ｐゴシック" charset="0"/>
              </a:defRPr>
            </a:lvl3pPr>
            <a:lvl4pPr marL="1594406" indent="-227771" defTabSz="914252" eaLnBrk="0" hangingPunct="0">
              <a:defRPr>
                <a:solidFill>
                  <a:schemeClr val="tx1"/>
                </a:solidFill>
                <a:latin typeface="Arial" charset="0"/>
                <a:ea typeface="ＭＳ Ｐゴシック" charset="0"/>
              </a:defRPr>
            </a:lvl4pPr>
            <a:lvl5pPr marL="2049953" indent="-227771" defTabSz="914252" eaLnBrk="0" hangingPunct="0">
              <a:defRPr>
                <a:solidFill>
                  <a:schemeClr val="tx1"/>
                </a:solidFill>
                <a:latin typeface="Arial" charset="0"/>
                <a:ea typeface="ＭＳ Ｐゴシック" charset="0"/>
              </a:defRPr>
            </a:lvl5pPr>
            <a:lvl6pPr marL="2505497" indent="-227771" defTabSz="914252" eaLnBrk="0" fontAlgn="base" hangingPunct="0">
              <a:spcBef>
                <a:spcPct val="0"/>
              </a:spcBef>
              <a:spcAft>
                <a:spcPct val="0"/>
              </a:spcAft>
              <a:defRPr>
                <a:solidFill>
                  <a:schemeClr val="tx1"/>
                </a:solidFill>
                <a:latin typeface="Arial" charset="0"/>
                <a:ea typeface="ＭＳ Ｐゴシック" charset="0"/>
              </a:defRPr>
            </a:lvl6pPr>
            <a:lvl7pPr marL="2961040" indent="-227771" defTabSz="914252" eaLnBrk="0" fontAlgn="base" hangingPunct="0">
              <a:spcBef>
                <a:spcPct val="0"/>
              </a:spcBef>
              <a:spcAft>
                <a:spcPct val="0"/>
              </a:spcAft>
              <a:defRPr>
                <a:solidFill>
                  <a:schemeClr val="tx1"/>
                </a:solidFill>
                <a:latin typeface="Arial" charset="0"/>
                <a:ea typeface="ＭＳ Ｐゴシック" charset="0"/>
              </a:defRPr>
            </a:lvl7pPr>
            <a:lvl8pPr marL="3416586" indent="-227771" defTabSz="914252" eaLnBrk="0" fontAlgn="base" hangingPunct="0">
              <a:spcBef>
                <a:spcPct val="0"/>
              </a:spcBef>
              <a:spcAft>
                <a:spcPct val="0"/>
              </a:spcAft>
              <a:defRPr>
                <a:solidFill>
                  <a:schemeClr val="tx1"/>
                </a:solidFill>
                <a:latin typeface="Arial" charset="0"/>
                <a:ea typeface="ＭＳ Ｐゴシック" charset="0"/>
              </a:defRPr>
            </a:lvl8pPr>
            <a:lvl9pPr marL="3872130" indent="-227771" defTabSz="91425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5E666FF-7094-864D-8AA6-684C1D3E4760}" type="slidenum">
              <a:rPr lang="en-US">
                <a:solidFill>
                  <a:prstClr val="black"/>
                </a:solidFill>
              </a:rPr>
              <a:pPr eaLnBrk="1" hangingPunct="1"/>
              <a:t>7</a:t>
            </a:fld>
            <a:endParaRPr lang="en-US">
              <a:solidFill>
                <a:prstClr val="black"/>
              </a:solidFill>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041443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Spark 5 Tier Building Block System</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Use this visual to explain the tiers, when supports are available, and what incentives are available. Mention that we will be explaining the supports and incentives later.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Mention the 5 tiers. Explain that one cannot achieve a high tier without first achieving all of the lower tiers (building block system). </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Everything starts with licensing.</a:t>
            </a:r>
          </a:p>
          <a:p>
            <a:pPr lvl="2"/>
            <a:r>
              <a:rPr lang="en-US" sz="1200" kern="1200" dirty="0">
                <a:solidFill>
                  <a:schemeClr val="tx1"/>
                </a:solidFill>
                <a:effectLst/>
                <a:latin typeface="+mn-lt"/>
                <a:ea typeface="+mn-ea"/>
                <a:cs typeface="+mn-cs"/>
              </a:rPr>
              <a:t>Support funds available when you are Commitment to Quality or C2Q.</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Incentive funds available when as you progress through each star rating.</a:t>
            </a:r>
          </a:p>
          <a:p>
            <a:endParaRPr lang="en-US" dirty="0"/>
          </a:p>
        </p:txBody>
      </p:sp>
      <p:sp>
        <p:nvSpPr>
          <p:cNvPr id="4" name="Slide Number Placeholder 3"/>
          <p:cNvSpPr>
            <a:spLocks noGrp="1"/>
          </p:cNvSpPr>
          <p:nvPr>
            <p:ph type="sldNum" sz="quarter" idx="10"/>
          </p:nvPr>
        </p:nvSpPr>
        <p:spPr/>
        <p:txBody>
          <a:bodyPr/>
          <a:lstStyle/>
          <a:p>
            <a:fld id="{E4FD5924-0C17-2140-A7A0-FC7BF1E21BF5}" type="slidenum">
              <a:rPr lang="en-US" smtClean="0">
                <a:solidFill>
                  <a:prstClr val="black"/>
                </a:solidFill>
                <a:latin typeface="Calibri"/>
              </a:rPr>
              <a:pPr/>
              <a:t>8</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47675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Spark Structure</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This slide illustrates the structure of how the Spark Domains, Standards, Indicators and Evidence fit together.</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Walk the participants through the levels on the slide. The slide summarizes the main points for the Domains, Standards, Indicators and Evidence.</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Domains are the overall categories of quality, there are 5 total domains.</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Standards, these standards are organized by domain, there are 33 total standards.</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There are indicators for each Star level for each standard. Usually 3 per standard; however, some standards only have 1 or 2 indicators.</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Evidence is only found in the portfolio. The evidence is the measurable indicators of the standards.</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9</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403624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with Backgroun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1" y="433953"/>
            <a:ext cx="12192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12192000" cy="13716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Statement without Logo">
    <p:spTree>
      <p:nvGrpSpPr>
        <p:cNvPr id="1" name=""/>
        <p:cNvGrpSpPr/>
        <p:nvPr/>
      </p:nvGrpSpPr>
      <p:grpSpPr>
        <a:xfrm>
          <a:off x="0" y="0"/>
          <a:ext cx="0" cy="0"/>
          <a:chOff x="0" y="0"/>
          <a:chExt cx="0" cy="0"/>
        </a:xfrm>
      </p:grpSpPr>
      <p:sp>
        <p:nvSpPr>
          <p:cNvPr id="17" name="Rectangle 16"/>
          <p:cNvSpPr/>
          <p:nvPr userDrawn="1"/>
        </p:nvSpPr>
        <p:spPr>
          <a:xfrm>
            <a:off x="1" y="433953"/>
            <a:ext cx="12192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1028064"/>
            <a:ext cx="8686800" cy="3983904"/>
          </a:xfrm>
          <a:prstGeom prst="rect">
            <a:avLst/>
          </a:prstGeom>
        </p:spPr>
        <p:txBody>
          <a:bodyPr anchor="t" anchorCtr="0"/>
          <a:lstStyle>
            <a:lvl1pPr>
              <a:defRPr b="0" i="0" baseline="0">
                <a:latin typeface="+mj-lt"/>
              </a:defRPr>
            </a:lvl1pPr>
          </a:lstStyle>
          <a:p>
            <a:r>
              <a:rPr lang="en-US" dirty="0"/>
              <a:t>This slide can be used for a big statement, quote or other </a:t>
            </a:r>
            <a:r>
              <a:rPr lang="en-US" dirty="0" err="1"/>
              <a:t>imapact</a:t>
            </a:r>
            <a:r>
              <a:rPr lang="en-US" dirty="0"/>
              <a:t> copy.</a:t>
            </a:r>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12192000" cy="137160"/>
          </a:xfrm>
          <a:prstGeom prst="rect">
            <a:avLst/>
          </a:prstGeom>
        </p:spPr>
      </p:pic>
      <p:sp>
        <p:nvSpPr>
          <p:cNvPr id="9"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0A3A548D-5BEC-0C4A-A239-AC9952520E49}" type="datetime1">
              <a:rPr lang="en-US" smtClean="0"/>
              <a:pPr/>
              <a:t>6/4/2021</a:t>
            </a:fld>
            <a:endParaRPr lang="en-US" dirty="0"/>
          </a:p>
        </p:txBody>
      </p:sp>
      <p:sp>
        <p:nvSpPr>
          <p:cNvPr id="10"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sp>
        <p:nvSpPr>
          <p:cNvPr id="14" name="Text Placeholder 3"/>
          <p:cNvSpPr>
            <a:spLocks noGrp="1"/>
          </p:cNvSpPr>
          <p:nvPr>
            <p:ph type="body" sz="half" idx="11" hasCustomPrompt="1"/>
          </p:nvPr>
        </p:nvSpPr>
        <p:spPr>
          <a:xfrm>
            <a:off x="838200" y="5209788"/>
            <a:ext cx="8686800" cy="834773"/>
          </a:xfrm>
        </p:spPr>
        <p:txBody>
          <a:bodyPr lIns="457200" tIns="137160"/>
          <a:lstStyle>
            <a:lvl1pPr marL="342900" marR="0" indent="-342900" algn="l" defTabSz="914400" rtl="0" eaLnBrk="1" fontAlgn="auto" latinLnBrk="0" hangingPunct="1">
              <a:lnSpc>
                <a:spcPts val="2400"/>
              </a:lnSpc>
              <a:spcBef>
                <a:spcPts val="1000"/>
              </a:spcBef>
              <a:spcAft>
                <a:spcPts val="0"/>
              </a:spcAft>
              <a:buClrTx/>
              <a:buSzTx/>
              <a:buFont typeface="AppleSymbols" charset="0"/>
              <a:buChar char="⎯"/>
              <a:tabLst/>
              <a:defRPr sz="2000" b="0" spc="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ts val="2400"/>
              </a:lnSpc>
              <a:spcBef>
                <a:spcPts val="1000"/>
              </a:spcBef>
              <a:spcAft>
                <a:spcPts val="0"/>
              </a:spcAft>
              <a:buClrTx/>
              <a:buSzTx/>
              <a:tabLst/>
              <a:defRPr/>
            </a:pPr>
            <a:r>
              <a:rPr lang="en-US" dirty="0"/>
              <a:t>This is for a credit line or footnote if needed.</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4"/>
            <a:ext cx="8686800" cy="1325880"/>
          </a:xfrm>
          <a:prstGeom prst="rect">
            <a:avLst/>
          </a:prstGeom>
        </p:spPr>
        <p:txBody>
          <a:bodyPr/>
          <a:lstStyle/>
          <a:p>
            <a:r>
              <a:rPr lang="en-US" dirty="0"/>
              <a:t>Place Headline Here</a:t>
            </a:r>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12192000" cy="137160"/>
          </a:xfrm>
          <a:prstGeom prst="rect">
            <a:avLst/>
          </a:prstGeom>
        </p:spPr>
      </p:pic>
      <p:sp>
        <p:nvSpPr>
          <p:cNvPr id="9"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724D5C75-C300-D04F-9133-E294B473BE93}" type="datetime1">
              <a:rPr lang="en-US" smtClean="0"/>
              <a:pPr/>
              <a:t>6/4/2021</a:t>
            </a:fld>
            <a:endParaRPr lang="en-US" dirty="0"/>
          </a:p>
        </p:txBody>
      </p:sp>
      <p:sp>
        <p:nvSpPr>
          <p:cNvPr id="10"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
        <p:nvSpPr>
          <p:cNvPr id="12" name="Text Placeholder 2"/>
          <p:cNvSpPr>
            <a:spLocks noGrp="1"/>
          </p:cNvSpPr>
          <p:nvPr>
            <p:ph idx="1"/>
          </p:nvPr>
        </p:nvSpPr>
        <p:spPr>
          <a:xfrm>
            <a:off x="838200" y="1825625"/>
            <a:ext cx="8686800" cy="4203996"/>
          </a:xfrm>
          <a:prstGeom prst="rect">
            <a:avLst/>
          </a:prstGeom>
          <a:noFill/>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4"/>
            <a:ext cx="8686800" cy="1325880"/>
          </a:xfrm>
          <a:prstGeom prst="rect">
            <a:avLst/>
          </a:prstGeom>
        </p:spPr>
        <p:txBody>
          <a:bodyPr/>
          <a:lstStyle/>
          <a:p>
            <a:r>
              <a:rPr lang="en-US" dirty="0"/>
              <a:t>Place Headline Here</a:t>
            </a:r>
          </a:p>
        </p:txBody>
      </p:sp>
      <p:sp>
        <p:nvSpPr>
          <p:cNvPr id="3" name="Content Placeholder 2"/>
          <p:cNvSpPr>
            <a:spLocks noGrp="1"/>
          </p:cNvSpPr>
          <p:nvPr>
            <p:ph sz="half" idx="1" hasCustomPrompt="1"/>
          </p:nvPr>
        </p:nvSpPr>
        <p:spPr>
          <a:xfrm>
            <a:off x="838200" y="1825625"/>
            <a:ext cx="5181600" cy="4210685"/>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hasCustomPrompt="1"/>
          </p:nvPr>
        </p:nvSpPr>
        <p:spPr>
          <a:xfrm>
            <a:off x="6172200" y="1825625"/>
            <a:ext cx="5181600" cy="4210685"/>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pic>
        <p:nvPicPr>
          <p:cNvPr id="10" name="Picture 9"/>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12192000" cy="137160"/>
          </a:xfrm>
          <a:prstGeom prst="rect">
            <a:avLst/>
          </a:prstGeom>
        </p:spPr>
      </p:pic>
      <p:sp>
        <p:nvSpPr>
          <p:cNvPr id="11" name="Date Placeholder 3"/>
          <p:cNvSpPr>
            <a:spLocks noGrp="1"/>
          </p:cNvSpPr>
          <p:nvPr>
            <p:ph type="dt" sz="half" idx="10"/>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4C8753E9-363C-5D4A-9BC7-F31BB21FD9FB}" type="datetime1">
              <a:rPr lang="en-US" smtClean="0"/>
              <a:pPr/>
              <a:t>6/4/2021</a:t>
            </a:fld>
            <a:endParaRPr lang="en-US" dirty="0"/>
          </a:p>
        </p:txBody>
      </p:sp>
      <p:sp>
        <p:nvSpPr>
          <p:cNvPr id="12"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8" y="1690688"/>
            <a:ext cx="5157787" cy="814385"/>
          </a:xfrm>
        </p:spPr>
        <p:txBody>
          <a:bodyPr anchor="b"/>
          <a:lstStyle>
            <a:lvl1pPr marL="0" marR="0" indent="0" algn="l" defTabSz="914400" rtl="0" eaLnBrk="1" fontAlgn="auto" latinLnBrk="0" hangingPunct="1">
              <a:lnSpc>
                <a:spcPct val="90000"/>
              </a:lnSpc>
              <a:spcBef>
                <a:spcPts val="1000"/>
              </a:spcBef>
              <a:spcAft>
                <a:spcPts val="0"/>
              </a:spcAft>
              <a:buClrTx/>
              <a:buSzTx/>
              <a:buFont typeface="Arial"/>
              <a:buNone/>
              <a:tabLst/>
              <a:defRPr sz="2400" b="1" spc="-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Title of Section or Image Below</a:t>
            </a:r>
          </a:p>
        </p:txBody>
      </p:sp>
      <p:sp>
        <p:nvSpPr>
          <p:cNvPr id="5" name="Text Placeholder 4"/>
          <p:cNvSpPr>
            <a:spLocks noGrp="1"/>
          </p:cNvSpPr>
          <p:nvPr>
            <p:ph type="body" sz="quarter" idx="3" hasCustomPrompt="1"/>
          </p:nvPr>
        </p:nvSpPr>
        <p:spPr>
          <a:xfrm>
            <a:off x="6172200" y="1690689"/>
            <a:ext cx="5183188" cy="814386"/>
          </a:xfrm>
        </p:spPr>
        <p:txBody>
          <a:bodyPr anchor="b"/>
          <a:lstStyle>
            <a:lvl1pPr marL="0" marR="0" indent="0" algn="l" defTabSz="914400" rtl="0" eaLnBrk="1" fontAlgn="auto" latinLnBrk="0" hangingPunct="1">
              <a:lnSpc>
                <a:spcPct val="90000"/>
              </a:lnSpc>
              <a:spcBef>
                <a:spcPts val="1000"/>
              </a:spcBef>
              <a:spcAft>
                <a:spcPts val="0"/>
              </a:spcAft>
              <a:buClrTx/>
              <a:buSzTx/>
              <a:buFont typeface="Arial"/>
              <a:buNone/>
              <a:tabLst/>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Title of Section or Image Below</a:t>
            </a:r>
          </a:p>
        </p:txBody>
      </p:sp>
      <p:pic>
        <p:nvPicPr>
          <p:cNvPr id="12" name="Picture 11"/>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12192000" cy="137160"/>
          </a:xfrm>
          <a:prstGeom prst="rect">
            <a:avLst/>
          </a:prstGeom>
        </p:spPr>
      </p:pic>
      <p:sp>
        <p:nvSpPr>
          <p:cNvPr id="13" name="Date Placeholder 3"/>
          <p:cNvSpPr>
            <a:spLocks noGrp="1"/>
          </p:cNvSpPr>
          <p:nvPr>
            <p:ph type="dt" sz="half" idx="10"/>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0236BBEA-67E4-3543-B237-21041C276EA7}" type="datetime1">
              <a:rPr lang="en-US" smtClean="0"/>
              <a:pPr/>
              <a:t>6/4/2021</a:t>
            </a:fld>
            <a:endParaRPr lang="en-US" dirty="0"/>
          </a:p>
        </p:txBody>
      </p:sp>
      <p:sp>
        <p:nvSpPr>
          <p:cNvPr id="14" name="Footer Placeholder 4"/>
          <p:cNvSpPr>
            <a:spLocks noGrp="1"/>
          </p:cNvSpPr>
          <p:nvPr>
            <p:ph type="ftr" sz="quarter" idx="11"/>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5"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sp>
        <p:nvSpPr>
          <p:cNvPr id="16" name="Title 1"/>
          <p:cNvSpPr>
            <a:spLocks noGrp="1"/>
          </p:cNvSpPr>
          <p:nvPr>
            <p:ph type="title" hasCustomPrompt="1"/>
          </p:nvPr>
        </p:nvSpPr>
        <p:spPr>
          <a:xfrm>
            <a:off x="838200" y="365124"/>
            <a:ext cx="8686800" cy="1325880"/>
          </a:xfrm>
          <a:prstGeom prst="rect">
            <a:avLst/>
          </a:prstGeom>
        </p:spPr>
        <p:txBody>
          <a:bodyPr/>
          <a:lstStyle/>
          <a:p>
            <a:r>
              <a:rPr lang="en-US" dirty="0"/>
              <a:t>Place Headline Here</a:t>
            </a:r>
          </a:p>
        </p:txBody>
      </p:sp>
      <p:sp>
        <p:nvSpPr>
          <p:cNvPr id="17" name="Content Placeholder 2"/>
          <p:cNvSpPr>
            <a:spLocks noGrp="1"/>
          </p:cNvSpPr>
          <p:nvPr>
            <p:ph sz="half" idx="13" hasCustomPrompt="1"/>
          </p:nvPr>
        </p:nvSpPr>
        <p:spPr>
          <a:xfrm>
            <a:off x="838200" y="2636809"/>
            <a:ext cx="5159375" cy="3399501"/>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9" name="Content Placeholder 2"/>
          <p:cNvSpPr>
            <a:spLocks noGrp="1"/>
          </p:cNvSpPr>
          <p:nvPr>
            <p:ph sz="half" idx="14" hasCustomPrompt="1"/>
          </p:nvPr>
        </p:nvSpPr>
        <p:spPr>
          <a:xfrm>
            <a:off x="6194425" y="2635946"/>
            <a:ext cx="5159375" cy="3399501"/>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825626"/>
            <a:ext cx="7164388" cy="4203996"/>
          </a:xfrm>
        </p:spPr>
        <p:txBody>
          <a:bodyPr/>
          <a:lstStyle>
            <a:lvl1pPr>
              <a:defRPr sz="2800"/>
            </a:lvl1pPr>
            <a:lvl2pPr>
              <a:defRPr sz="2800" baseline="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Title 1"/>
          <p:cNvSpPr>
            <a:spLocks noGrp="1"/>
          </p:cNvSpPr>
          <p:nvPr>
            <p:ph type="title" hasCustomPrompt="1"/>
          </p:nvPr>
        </p:nvSpPr>
        <p:spPr>
          <a:xfrm>
            <a:off x="838200" y="365124"/>
            <a:ext cx="8686800" cy="1325880"/>
          </a:xfrm>
          <a:prstGeom prst="rect">
            <a:avLst/>
          </a:prstGeom>
        </p:spPr>
        <p:txBody>
          <a:bodyPr/>
          <a:lstStyle/>
          <a:p>
            <a:r>
              <a:rPr lang="en-US" dirty="0"/>
              <a:t>Place Headline Here</a:t>
            </a:r>
          </a:p>
        </p:txBody>
      </p:sp>
      <p:pic>
        <p:nvPicPr>
          <p:cNvPr id="9" name="Picture 8"/>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12192000" cy="137160"/>
          </a:xfrm>
          <a:prstGeom prst="rect">
            <a:avLst/>
          </a:prstGeom>
        </p:spPr>
      </p:pic>
      <p:sp>
        <p:nvSpPr>
          <p:cNvPr id="10" name="Date Placeholder 3"/>
          <p:cNvSpPr>
            <a:spLocks noGrp="1"/>
          </p:cNvSpPr>
          <p:nvPr>
            <p:ph type="dt" sz="half" idx="10"/>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E841CC44-0741-AC42-9801-5378A15658C4}" type="datetime1">
              <a:rPr lang="en-US" smtClean="0"/>
              <a:pPr/>
              <a:t>6/4/2021</a:t>
            </a:fld>
            <a:endParaRPr lang="en-US" dirty="0"/>
          </a:p>
        </p:txBody>
      </p:sp>
      <p:sp>
        <p:nvSpPr>
          <p:cNvPr id="11"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
        <p:nvSpPr>
          <p:cNvPr id="13" name="Text Placeholder 3"/>
          <p:cNvSpPr>
            <a:spLocks noGrp="1"/>
          </p:cNvSpPr>
          <p:nvPr>
            <p:ph type="body" sz="half" idx="11" hasCustomPrompt="1"/>
          </p:nvPr>
        </p:nvSpPr>
        <p:spPr>
          <a:xfrm>
            <a:off x="8153400" y="1825624"/>
            <a:ext cx="3200400" cy="4203997"/>
          </a:xfrm>
        </p:spPr>
        <p:txBody>
          <a:bodyPr tIns="137160"/>
          <a:lstStyle>
            <a:lvl1pPr marL="0" marR="0" indent="0" algn="l" defTabSz="914400" rtl="0" eaLnBrk="1" fontAlgn="auto" latinLnBrk="0" hangingPunct="1">
              <a:lnSpc>
                <a:spcPts val="2400"/>
              </a:lnSpc>
              <a:spcBef>
                <a:spcPts val="1000"/>
              </a:spcBef>
              <a:spcAft>
                <a:spcPts val="0"/>
              </a:spcAft>
              <a:buClrTx/>
              <a:buSzTx/>
              <a:buFont typeface="Arial"/>
              <a:buNone/>
              <a:tabLst/>
              <a:defRPr sz="2000" b="0" spc="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Footnote or other copy related to text </a:t>
            </a:r>
            <a:r>
              <a:rPr lang="en-US"/>
              <a:t>at left</a:t>
            </a:r>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838200" y="1835200"/>
            <a:ext cx="7164388" cy="41944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12192000" cy="137160"/>
          </a:xfrm>
          <a:prstGeom prst="rect">
            <a:avLst/>
          </a:prstGeom>
        </p:spPr>
      </p:pic>
      <p:sp>
        <p:nvSpPr>
          <p:cNvPr id="16" name="Title 1"/>
          <p:cNvSpPr>
            <a:spLocks noGrp="1"/>
          </p:cNvSpPr>
          <p:nvPr>
            <p:ph type="title" hasCustomPrompt="1"/>
          </p:nvPr>
        </p:nvSpPr>
        <p:spPr>
          <a:xfrm>
            <a:off x="838200" y="365124"/>
            <a:ext cx="8686800" cy="1325880"/>
          </a:xfrm>
          <a:prstGeom prst="rect">
            <a:avLst/>
          </a:prstGeom>
        </p:spPr>
        <p:txBody>
          <a:bodyPr/>
          <a:lstStyle/>
          <a:p>
            <a:r>
              <a:rPr lang="en-US" dirty="0"/>
              <a:t>Place Headline Here</a:t>
            </a:r>
          </a:p>
        </p:txBody>
      </p:sp>
      <p:sp>
        <p:nvSpPr>
          <p:cNvPr id="9"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C90142B9-A8AC-9F46-9A26-84A031E54A37}" type="datetime1">
              <a:rPr lang="en-US" smtClean="0"/>
              <a:pPr/>
              <a:t>6/4/2021</a:t>
            </a:fld>
            <a:endParaRPr lang="en-US" dirty="0"/>
          </a:p>
        </p:txBody>
      </p:sp>
      <p:sp>
        <p:nvSpPr>
          <p:cNvPr id="10"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
        <p:nvSpPr>
          <p:cNvPr id="15" name="Text Placeholder 3"/>
          <p:cNvSpPr>
            <a:spLocks noGrp="1"/>
          </p:cNvSpPr>
          <p:nvPr>
            <p:ph type="body" sz="half" idx="11" hasCustomPrompt="1"/>
          </p:nvPr>
        </p:nvSpPr>
        <p:spPr>
          <a:xfrm>
            <a:off x="8153400" y="1825625"/>
            <a:ext cx="3200400" cy="4203996"/>
          </a:xfrm>
        </p:spPr>
        <p:txBody>
          <a:bodyPr tIns="137160"/>
          <a:lstStyle>
            <a:lvl1pPr marL="0" marR="0" indent="0" algn="l" defTabSz="914400" rtl="0" eaLnBrk="1" fontAlgn="auto" latinLnBrk="0" hangingPunct="1">
              <a:lnSpc>
                <a:spcPts val="2400"/>
              </a:lnSpc>
              <a:spcBef>
                <a:spcPts val="1000"/>
              </a:spcBef>
              <a:spcAft>
                <a:spcPts val="0"/>
              </a:spcAft>
              <a:buClrTx/>
              <a:buSzTx/>
              <a:buFont typeface="Arial"/>
              <a:buNone/>
              <a:tabLst/>
              <a:defRPr sz="2000" b="0" spc="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Footnote or other copy related to text </a:t>
            </a:r>
            <a:r>
              <a:rPr lang="en-US"/>
              <a:t>at left</a:t>
            </a:r>
            <a:endParaRPr lang="en-US" dirty="0"/>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Picture Slide">
    <p:spTree>
      <p:nvGrpSpPr>
        <p:cNvPr id="1" name=""/>
        <p:cNvGrpSpPr/>
        <p:nvPr/>
      </p:nvGrpSpPr>
      <p:grpSpPr>
        <a:xfrm>
          <a:off x="0" y="0"/>
          <a:ext cx="0" cy="0"/>
          <a:chOff x="0" y="0"/>
          <a:chExt cx="0" cy="0"/>
        </a:xfrm>
      </p:grpSpPr>
      <p:sp>
        <p:nvSpPr>
          <p:cNvPr id="12" name="Rectangle 11"/>
          <p:cNvSpPr/>
          <p:nvPr userDrawn="1"/>
        </p:nvSpPr>
        <p:spPr>
          <a:xfrm>
            <a:off x="1" y="433953"/>
            <a:ext cx="12192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12192000" cy="137160"/>
          </a:xfrm>
          <a:prstGeom prst="rect">
            <a:avLst/>
          </a:prstGeom>
        </p:spPr>
      </p:pic>
      <p:sp>
        <p:nvSpPr>
          <p:cNvPr id="9"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4F7DB45D-7E93-1D42-BE27-502A9F29FA6D}" type="datetime1">
              <a:rPr lang="en-US" smtClean="0"/>
              <a:pPr/>
              <a:t>6/4/2021</a:t>
            </a:fld>
            <a:endParaRPr lang="en-US" dirty="0"/>
          </a:p>
        </p:txBody>
      </p:sp>
      <p:sp>
        <p:nvSpPr>
          <p:cNvPr id="10"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sp>
        <p:nvSpPr>
          <p:cNvPr id="3" name="Picture Placeholder 2"/>
          <p:cNvSpPr>
            <a:spLocks noGrp="1"/>
          </p:cNvSpPr>
          <p:nvPr>
            <p:ph type="pic" idx="1" hasCustomPrompt="1"/>
          </p:nvPr>
        </p:nvSpPr>
        <p:spPr>
          <a:xfrm>
            <a:off x="0" y="433953"/>
            <a:ext cx="12192000" cy="55956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Big Picture Slide</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365124"/>
            <a:ext cx="8686800" cy="1325880"/>
          </a:xfrm>
          <a:prstGeom prst="rect">
            <a:avLst/>
          </a:prstGeom>
        </p:spPr>
        <p:txBody>
          <a:bodyPr/>
          <a:lstStyle/>
          <a:p>
            <a:r>
              <a:rPr lang="en-US" dirty="0"/>
              <a:t>Place Headline Here</a:t>
            </a:r>
          </a:p>
        </p:txBody>
      </p:sp>
      <p:pic>
        <p:nvPicPr>
          <p:cNvPr id="7" name="Picture 6"/>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12192000" cy="137160"/>
          </a:xfrm>
          <a:prstGeom prst="rect">
            <a:avLst/>
          </a:prstGeom>
        </p:spPr>
      </p:pic>
      <p:sp>
        <p:nvSpPr>
          <p:cNvPr id="8"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F5FCC5A0-3672-D449-B2F3-3E60326168FC}" type="datetime1">
              <a:rPr lang="en-US" smtClean="0"/>
              <a:pPr/>
              <a:t>6/4/2021</a:t>
            </a:fld>
            <a:endParaRPr lang="en-US" dirty="0"/>
          </a:p>
        </p:txBody>
      </p:sp>
      <p:sp>
        <p:nvSpPr>
          <p:cNvPr id="9"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12192000" cy="137160"/>
          </a:xfrm>
          <a:prstGeom prst="rect">
            <a:avLst/>
          </a:prstGeom>
        </p:spPr>
      </p:pic>
      <p:sp>
        <p:nvSpPr>
          <p:cNvPr id="6"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ECAD8EBE-05B1-ED49-9677-814BF6C184C1}" type="datetime1">
              <a:rPr lang="en-US" smtClean="0"/>
              <a:pPr/>
              <a:t>6/4/2021</a:t>
            </a:fld>
            <a:endParaRPr lang="en-US" dirty="0"/>
          </a:p>
        </p:txBody>
      </p:sp>
      <p:sp>
        <p:nvSpPr>
          <p:cNvPr id="7"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ign-off">
    <p:spTree>
      <p:nvGrpSpPr>
        <p:cNvPr id="1" name=""/>
        <p:cNvGrpSpPr/>
        <p:nvPr/>
      </p:nvGrpSpPr>
      <p:grpSpPr>
        <a:xfrm>
          <a:off x="0" y="0"/>
          <a:ext cx="0" cy="0"/>
          <a:chOff x="0" y="0"/>
          <a:chExt cx="0" cy="0"/>
        </a:xfrm>
      </p:grpSpPr>
      <p:sp>
        <p:nvSpPr>
          <p:cNvPr id="11" name="Rectangle 10"/>
          <p:cNvSpPr/>
          <p:nvPr userDrawn="1"/>
        </p:nvSpPr>
        <p:spPr>
          <a:xfrm>
            <a:off x="1" y="433953"/>
            <a:ext cx="12192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2652651"/>
            <a:ext cx="9144000" cy="1552699"/>
          </a:xfrm>
          <a:prstGeom prst="rect">
            <a:avLst/>
          </a:prstGeom>
        </p:spPr>
        <p:txBody>
          <a:bodyPr anchor="ctr" anchorCtr="0"/>
          <a:lstStyle>
            <a:lvl1pPr algn="ctr">
              <a:lnSpc>
                <a:spcPts val="4400"/>
              </a:lnSpc>
              <a:defRPr sz="4400" spc="-200" baseline="0"/>
            </a:lvl1pPr>
          </a:lstStyle>
          <a:p>
            <a:r>
              <a:rPr lang="en-US" dirty="0"/>
              <a:t>Sign-off, </a:t>
            </a:r>
            <a:r>
              <a:rPr lang="en-US" dirty="0" err="1"/>
              <a:t>ie</a:t>
            </a:r>
            <a:r>
              <a:rPr lang="en-US" dirty="0"/>
              <a:t>. “Thank You.”</a:t>
            </a:r>
          </a:p>
        </p:txBody>
      </p:sp>
      <p:pic>
        <p:nvPicPr>
          <p:cNvPr id="10" name="Picture 9"/>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12192000" cy="137160"/>
          </a:xfrm>
          <a:prstGeom prst="rect">
            <a:avLst/>
          </a:prstGeom>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1" y="433953"/>
            <a:ext cx="12192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lnSpc>
                <a:spcPts val="6000"/>
              </a:lnSpc>
              <a:defRPr sz="6000" spc="-250" baseline="0"/>
            </a:lvl1pPr>
          </a:lstStyle>
          <a:p>
            <a:r>
              <a:rPr lang="en-US" dirty="0"/>
              <a:t>Presentation </a:t>
            </a:r>
            <a:br>
              <a:rPr lang="en-US" dirty="0"/>
            </a:br>
            <a:r>
              <a:rPr lang="en-US" dirty="0"/>
              <a:t>Title Here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b="1"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Place Subtitle Here</a:t>
            </a:r>
          </a:p>
        </p:txBody>
      </p:sp>
      <p:pic>
        <p:nvPicPr>
          <p:cNvPr id="10" name="Picture 9"/>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12192000" cy="137160"/>
          </a:xfrm>
          <a:prstGeom prst="rect">
            <a:avLst/>
          </a:prstGeom>
        </p:spPr>
      </p:pic>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latin typeface="Tw Cen MT"/>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latin typeface="Tw Cen MT"/>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latin typeface="Tw Cen MT"/>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1CFB473-A7A8-41F9-8D0C-AB6748EBDD34}" type="datetime1">
              <a:rPr lang="en-US" smtClean="0">
                <a:solidFill>
                  <a:srgbClr val="404037"/>
                </a:solidFill>
                <a:latin typeface="Tw Cen MT"/>
              </a:rPr>
              <a:t>6/4/2021</a:t>
            </a:fld>
            <a:endParaRPr lang="en-US">
              <a:solidFill>
                <a:srgbClr val="404037"/>
              </a:solidFill>
              <a:latin typeface="Tw Cen MT"/>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9180E4DA-F620-7A45-90BE-35F25E5FC9DF}" type="slidenum">
              <a:rPr lang="en-US" smtClean="0">
                <a:latin typeface="Tw Cen MT"/>
              </a:rPr>
              <a:pPr/>
              <a:t>‹#›</a:t>
            </a:fld>
            <a:endParaRPr lang="en-US">
              <a:latin typeface="Tw Cen MT"/>
            </a:endParaRPr>
          </a:p>
        </p:txBody>
      </p:sp>
      <p:sp>
        <p:nvSpPr>
          <p:cNvPr id="14" name="Footer Placeholder 13"/>
          <p:cNvSpPr>
            <a:spLocks noGrp="1"/>
          </p:cNvSpPr>
          <p:nvPr>
            <p:ph type="ftr" sz="quarter" idx="12"/>
          </p:nvPr>
        </p:nvSpPr>
        <p:spPr/>
        <p:txBody>
          <a:bodyPr/>
          <a:lstStyle/>
          <a:p>
            <a:endParaRPr lang="en-US">
              <a:solidFill>
                <a:srgbClr val="404037"/>
              </a:solidFill>
              <a:latin typeface="Tw Cen MT"/>
            </a:endParaRPr>
          </a:p>
        </p:txBody>
      </p:sp>
    </p:spTree>
    <p:extLst>
      <p:ext uri="{BB962C8B-B14F-4D97-AF65-F5344CB8AC3E}">
        <p14:creationId xmlns:p14="http://schemas.microsoft.com/office/powerpoint/2010/main" val="235662908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ation Intro">
    <p:spTree>
      <p:nvGrpSpPr>
        <p:cNvPr id="1" name=""/>
        <p:cNvGrpSpPr/>
        <p:nvPr/>
      </p:nvGrpSpPr>
      <p:grpSpPr>
        <a:xfrm>
          <a:off x="0" y="0"/>
          <a:ext cx="0" cy="0"/>
          <a:chOff x="0" y="0"/>
          <a:chExt cx="0" cy="0"/>
        </a:xfrm>
      </p:grpSpPr>
      <p:sp>
        <p:nvSpPr>
          <p:cNvPr id="16" name="Rectangle 15"/>
          <p:cNvSpPr/>
          <p:nvPr userDrawn="1"/>
        </p:nvSpPr>
        <p:spPr>
          <a:xfrm>
            <a:off x="1" y="433953"/>
            <a:ext cx="12192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365124"/>
            <a:ext cx="8686800" cy="1325880"/>
          </a:xfrm>
          <a:prstGeom prst="rect">
            <a:avLst/>
          </a:prstGeom>
        </p:spPr>
        <p:txBody>
          <a:bodyPr/>
          <a:lstStyle/>
          <a:p>
            <a:r>
              <a:rPr lang="en-US" dirty="0"/>
              <a:t>Place Headline Here</a:t>
            </a:r>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12192000" cy="137160"/>
          </a:xfrm>
          <a:prstGeom prst="rect">
            <a:avLst/>
          </a:prstGeom>
        </p:spPr>
      </p:pic>
      <p:sp>
        <p:nvSpPr>
          <p:cNvPr id="9"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ABBF0BFA-110C-3B46-AB5C-D4073A81C044}" type="datetime1">
              <a:rPr lang="en-US" smtClean="0"/>
              <a:pPr/>
              <a:t>6/4/2021</a:t>
            </a:fld>
            <a:endParaRPr lang="en-US" dirty="0"/>
          </a:p>
        </p:txBody>
      </p:sp>
      <p:sp>
        <p:nvSpPr>
          <p:cNvPr id="10"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
        <p:nvSpPr>
          <p:cNvPr id="13" name="Text Placeholder 2"/>
          <p:cNvSpPr>
            <a:spLocks noGrp="1"/>
          </p:cNvSpPr>
          <p:nvPr>
            <p:ph idx="1" hasCustomPrompt="1"/>
          </p:nvPr>
        </p:nvSpPr>
        <p:spPr>
          <a:xfrm>
            <a:off x="838200" y="1825625"/>
            <a:ext cx="8686800" cy="4203996"/>
          </a:xfrm>
          <a:prstGeom prst="rect">
            <a:avLst/>
          </a:prstGeom>
          <a:noFill/>
        </p:spPr>
        <p:txBody>
          <a:bodyPr vert="horz" lIns="91440" tIns="45720" rIns="91440" bIns="45720" rtlCol="0">
            <a:noAutofit/>
          </a:bodyPr>
          <a:lstStyle>
            <a:lvl1pPr>
              <a:lnSpc>
                <a:spcPts val="4400"/>
              </a:lnSpc>
              <a:spcBef>
                <a:spcPts val="1800"/>
              </a:spcBef>
              <a:defRPr sz="3600" baseline="0"/>
            </a:lvl1pPr>
            <a:lvl2pPr>
              <a:lnSpc>
                <a:spcPts val="3600"/>
              </a:lnSpc>
              <a:spcBef>
                <a:spcPts val="1800"/>
              </a:spcBef>
              <a:defRPr sz="2800" baseline="0"/>
            </a:lvl2pPr>
            <a:lvl3pPr>
              <a:lnSpc>
                <a:spcPts val="3600"/>
              </a:lnSpc>
              <a:spcBef>
                <a:spcPts val="1800"/>
              </a:spcBef>
              <a:defRPr sz="2800" baseline="0"/>
            </a:lvl3pPr>
            <a:lvl4pPr>
              <a:lnSpc>
                <a:spcPts val="3600"/>
              </a:lnSpc>
              <a:spcBef>
                <a:spcPts val="1800"/>
              </a:spcBef>
              <a:defRPr sz="2800" baseline="0"/>
            </a:lvl4pPr>
          </a:lstStyle>
          <a:p>
            <a:pPr lvl="0"/>
            <a:r>
              <a:rPr lang="en-US" dirty="0"/>
              <a:t>This slide is used for and introduction of lead-in copy. The copy should be limited to a few brief and impactful sentences.</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Turquoi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41517"/>
            <a:ext cx="8686800" cy="1376522"/>
          </a:xfrm>
          <a:prstGeom prst="rect">
            <a:avLst/>
          </a:prstGeom>
          <a:noFill/>
        </p:spPr>
        <p:txBody>
          <a:bodyPr anchor="b"/>
          <a:lstStyle>
            <a:lvl1pPr>
              <a:lnSpc>
                <a:spcPts val="6000"/>
              </a:lnSpc>
              <a:defRPr sz="6000" spc="-250" baseline="0">
                <a:solidFill>
                  <a:schemeClr val="bg1"/>
                </a:solidFill>
              </a:defRPr>
            </a:lvl1pPr>
          </a:lstStyle>
          <a:p>
            <a:r>
              <a:rPr lang="en-US" dirty="0"/>
              <a:t>Section Title Here</a:t>
            </a:r>
          </a:p>
        </p:txBody>
      </p:sp>
      <p:sp>
        <p:nvSpPr>
          <p:cNvPr id="3" name="Text Placeholder 2"/>
          <p:cNvSpPr>
            <a:spLocks noGrp="1"/>
          </p:cNvSpPr>
          <p:nvPr>
            <p:ph type="body" idx="1" hasCustomPrompt="1"/>
          </p:nvPr>
        </p:nvSpPr>
        <p:spPr>
          <a:xfrm>
            <a:off x="838200" y="2802018"/>
            <a:ext cx="8686800" cy="1435100"/>
          </a:xfrm>
          <a:noFill/>
        </p:spPr>
        <p:txBody>
          <a:bodyPr/>
          <a:lstStyle>
            <a:lvl1pPr marL="0" indent="0">
              <a:buNone/>
              <a:defRPr sz="24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Place Subtitle Here </a:t>
            </a:r>
            <a:endParaRPr lang="en-US" dirty="0"/>
          </a:p>
        </p:txBody>
      </p:sp>
      <p:sp>
        <p:nvSpPr>
          <p:cNvPr id="11"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bg1"/>
                </a:solidFill>
              </a:defRPr>
            </a:lvl1pPr>
          </a:lstStyle>
          <a:p>
            <a:fld id="{C965D386-BF4B-C343-8A38-794A33909388}" type="datetime1">
              <a:rPr lang="en-US" smtClean="0"/>
              <a:pPr/>
              <a:t>6/4/2021</a:t>
            </a:fld>
            <a:endParaRPr lang="en-US" dirty="0"/>
          </a:p>
        </p:txBody>
      </p:sp>
      <p:sp>
        <p:nvSpPr>
          <p:cNvPr id="12"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bg1"/>
                </a:solidFill>
              </a:defRPr>
            </a:lvl1pPr>
          </a:lstStyle>
          <a:p>
            <a:r>
              <a:rPr lang="en-US"/>
              <a:t>Introducing Spark</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bg1"/>
                </a:solidFill>
              </a:defRPr>
            </a:lvl1pPr>
          </a:lstStyle>
          <a:p>
            <a:fld id="{399DC69F-6F00-F842-B21F-075012A6724F}" type="slidenum">
              <a:rPr lang="en-US" smtClean="0"/>
              <a:pPr/>
              <a:t>‹#›</a:t>
            </a:fld>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41517"/>
            <a:ext cx="8686800" cy="1376522"/>
          </a:xfrm>
          <a:prstGeom prst="rect">
            <a:avLst/>
          </a:prstGeom>
          <a:noFill/>
        </p:spPr>
        <p:txBody>
          <a:bodyPr anchor="b"/>
          <a:lstStyle>
            <a:lvl1pPr>
              <a:lnSpc>
                <a:spcPts val="6000"/>
              </a:lnSpc>
              <a:defRPr sz="6000" spc="-250" baseline="0">
                <a:solidFill>
                  <a:schemeClr val="bg1"/>
                </a:solidFill>
              </a:defRPr>
            </a:lvl1pPr>
          </a:lstStyle>
          <a:p>
            <a:r>
              <a:rPr lang="en-US" dirty="0"/>
              <a:t>Section Title Here</a:t>
            </a:r>
          </a:p>
        </p:txBody>
      </p:sp>
      <p:sp>
        <p:nvSpPr>
          <p:cNvPr id="3" name="Text Placeholder 2"/>
          <p:cNvSpPr>
            <a:spLocks noGrp="1"/>
          </p:cNvSpPr>
          <p:nvPr>
            <p:ph type="body" idx="1" hasCustomPrompt="1"/>
          </p:nvPr>
        </p:nvSpPr>
        <p:spPr>
          <a:xfrm>
            <a:off x="838200" y="2802018"/>
            <a:ext cx="8686800" cy="1435100"/>
          </a:xfrm>
          <a:noFill/>
        </p:spPr>
        <p:txBody>
          <a:bodyPr/>
          <a:lstStyle>
            <a:lvl1pPr marL="0" indent="0">
              <a:buNone/>
              <a:defRPr sz="24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Place Subtitle Here </a:t>
            </a:r>
            <a:endParaRPr lang="en-US" dirty="0"/>
          </a:p>
        </p:txBody>
      </p:sp>
      <p:sp>
        <p:nvSpPr>
          <p:cNvPr id="11"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bg1"/>
                </a:solidFill>
              </a:defRPr>
            </a:lvl1pPr>
          </a:lstStyle>
          <a:p>
            <a:fld id="{76121ABF-634C-DF4C-B924-A01E9EAE166C}" type="datetime1">
              <a:rPr lang="en-US" smtClean="0"/>
              <a:pPr/>
              <a:t>6/4/2021</a:t>
            </a:fld>
            <a:endParaRPr lang="en-US" dirty="0"/>
          </a:p>
        </p:txBody>
      </p:sp>
      <p:sp>
        <p:nvSpPr>
          <p:cNvPr id="12"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bg1"/>
                </a:solidFill>
              </a:defRPr>
            </a:lvl1pPr>
          </a:lstStyle>
          <a:p>
            <a:r>
              <a:rPr lang="en-US"/>
              <a:t>Introducing Spark</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bg1"/>
                </a:solidFill>
              </a:defRPr>
            </a:lvl1pPr>
          </a:lstStyle>
          <a:p>
            <a:fld id="{399DC69F-6F00-F842-B21F-075012A6724F}" type="slidenum">
              <a:rPr lang="en-US" smtClean="0"/>
              <a:pPr/>
              <a:t>‹#›</a:t>
            </a:fld>
            <a:endParaRPr lang="en-US"/>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41517"/>
            <a:ext cx="8686800" cy="1376522"/>
          </a:xfrm>
          <a:prstGeom prst="rect">
            <a:avLst/>
          </a:prstGeom>
          <a:noFill/>
        </p:spPr>
        <p:txBody>
          <a:bodyPr anchor="b"/>
          <a:lstStyle>
            <a:lvl1pPr>
              <a:lnSpc>
                <a:spcPts val="6000"/>
              </a:lnSpc>
              <a:defRPr sz="6000" spc="-250" baseline="0">
                <a:solidFill>
                  <a:schemeClr val="bg1"/>
                </a:solidFill>
              </a:defRPr>
            </a:lvl1pPr>
          </a:lstStyle>
          <a:p>
            <a:r>
              <a:rPr lang="en-US" dirty="0"/>
              <a:t>Section Title Here</a:t>
            </a:r>
          </a:p>
        </p:txBody>
      </p:sp>
      <p:sp>
        <p:nvSpPr>
          <p:cNvPr id="3" name="Text Placeholder 2"/>
          <p:cNvSpPr>
            <a:spLocks noGrp="1"/>
          </p:cNvSpPr>
          <p:nvPr>
            <p:ph type="body" idx="1" hasCustomPrompt="1"/>
          </p:nvPr>
        </p:nvSpPr>
        <p:spPr>
          <a:xfrm>
            <a:off x="838200" y="2802018"/>
            <a:ext cx="8686800" cy="1435100"/>
          </a:xfrm>
          <a:noFill/>
        </p:spPr>
        <p:txBody>
          <a:bodyPr/>
          <a:lstStyle>
            <a:lvl1pPr marL="0" indent="0">
              <a:buNone/>
              <a:defRPr sz="24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Place Subtitle Here </a:t>
            </a:r>
            <a:endParaRPr lang="en-US" dirty="0"/>
          </a:p>
        </p:txBody>
      </p:sp>
      <p:sp>
        <p:nvSpPr>
          <p:cNvPr id="11"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bg1"/>
                </a:solidFill>
              </a:defRPr>
            </a:lvl1pPr>
          </a:lstStyle>
          <a:p>
            <a:fld id="{C32E57D8-E0DA-DA46-A59E-EF33989F19FB}" type="datetime1">
              <a:rPr lang="en-US" smtClean="0"/>
              <a:pPr/>
              <a:t>6/4/2021</a:t>
            </a:fld>
            <a:endParaRPr lang="en-US" dirty="0"/>
          </a:p>
        </p:txBody>
      </p:sp>
      <p:sp>
        <p:nvSpPr>
          <p:cNvPr id="12"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bg1"/>
                </a:solidFill>
              </a:defRPr>
            </a:lvl1pPr>
          </a:lstStyle>
          <a:p>
            <a:r>
              <a:rPr lang="en-US"/>
              <a:t>Introducing Spark</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bg1"/>
                </a:solidFill>
              </a:defRPr>
            </a:lvl1pPr>
          </a:lstStyle>
          <a:p>
            <a:fld id="{399DC69F-6F00-F842-B21F-075012A6724F}" type="slidenum">
              <a:rPr lang="en-US" smtClean="0"/>
              <a:pPr/>
              <a:t>‹#›</a:t>
            </a:fld>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Orang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41517"/>
            <a:ext cx="8686800" cy="1376522"/>
          </a:xfrm>
          <a:prstGeom prst="rect">
            <a:avLst/>
          </a:prstGeom>
          <a:noFill/>
        </p:spPr>
        <p:txBody>
          <a:bodyPr anchor="b"/>
          <a:lstStyle>
            <a:lvl1pPr>
              <a:lnSpc>
                <a:spcPts val="6000"/>
              </a:lnSpc>
              <a:defRPr sz="6000" spc="-250" baseline="0">
                <a:solidFill>
                  <a:schemeClr val="bg1"/>
                </a:solidFill>
              </a:defRPr>
            </a:lvl1pPr>
          </a:lstStyle>
          <a:p>
            <a:r>
              <a:rPr lang="en-US" dirty="0"/>
              <a:t>Section Title Here</a:t>
            </a:r>
          </a:p>
        </p:txBody>
      </p:sp>
      <p:sp>
        <p:nvSpPr>
          <p:cNvPr id="3" name="Text Placeholder 2"/>
          <p:cNvSpPr>
            <a:spLocks noGrp="1"/>
          </p:cNvSpPr>
          <p:nvPr>
            <p:ph type="body" idx="1" hasCustomPrompt="1"/>
          </p:nvPr>
        </p:nvSpPr>
        <p:spPr>
          <a:xfrm>
            <a:off x="838200" y="2802018"/>
            <a:ext cx="8686800" cy="1435100"/>
          </a:xfrm>
          <a:noFill/>
        </p:spPr>
        <p:txBody>
          <a:bodyPr/>
          <a:lstStyle>
            <a:lvl1pPr marL="0" indent="0">
              <a:buNone/>
              <a:defRPr sz="24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Place Subtitle Here </a:t>
            </a:r>
            <a:endParaRPr lang="en-US" dirty="0"/>
          </a:p>
        </p:txBody>
      </p:sp>
      <p:sp>
        <p:nvSpPr>
          <p:cNvPr id="11"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bg1"/>
                </a:solidFill>
              </a:defRPr>
            </a:lvl1pPr>
          </a:lstStyle>
          <a:p>
            <a:fld id="{3364D84A-AA53-9742-B034-E5E1F0A6E150}" type="datetime1">
              <a:rPr lang="en-US" smtClean="0"/>
              <a:pPr/>
              <a:t>6/4/2021</a:t>
            </a:fld>
            <a:endParaRPr lang="en-US" dirty="0"/>
          </a:p>
        </p:txBody>
      </p:sp>
      <p:sp>
        <p:nvSpPr>
          <p:cNvPr id="12"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bg1"/>
                </a:solidFill>
              </a:defRPr>
            </a:lvl1pPr>
          </a:lstStyle>
          <a:p>
            <a:r>
              <a:rPr lang="en-US"/>
              <a:t>Introducing Spark</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bg1"/>
                </a:solidFill>
              </a:defRPr>
            </a:lvl1pPr>
          </a:lstStyle>
          <a:p>
            <a:fld id="{399DC69F-6F00-F842-B21F-075012A6724F}" type="slidenum">
              <a:rPr lang="en-US" smtClean="0"/>
              <a:pPr/>
              <a:t>‹#›</a:t>
            </a:fld>
            <a:endParaRPr lang="en-US"/>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Berry">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41517"/>
            <a:ext cx="8686800" cy="1376522"/>
          </a:xfrm>
          <a:prstGeom prst="rect">
            <a:avLst/>
          </a:prstGeom>
          <a:noFill/>
        </p:spPr>
        <p:txBody>
          <a:bodyPr anchor="b"/>
          <a:lstStyle>
            <a:lvl1pPr>
              <a:lnSpc>
                <a:spcPts val="6000"/>
              </a:lnSpc>
              <a:defRPr sz="6000" spc="-250" baseline="0">
                <a:solidFill>
                  <a:schemeClr val="bg1"/>
                </a:solidFill>
              </a:defRPr>
            </a:lvl1pPr>
          </a:lstStyle>
          <a:p>
            <a:r>
              <a:rPr lang="en-US" dirty="0"/>
              <a:t>Section Title Here</a:t>
            </a:r>
          </a:p>
        </p:txBody>
      </p:sp>
      <p:sp>
        <p:nvSpPr>
          <p:cNvPr id="3" name="Text Placeholder 2"/>
          <p:cNvSpPr>
            <a:spLocks noGrp="1"/>
          </p:cNvSpPr>
          <p:nvPr>
            <p:ph type="body" idx="1" hasCustomPrompt="1"/>
          </p:nvPr>
        </p:nvSpPr>
        <p:spPr>
          <a:xfrm>
            <a:off x="838200" y="2802018"/>
            <a:ext cx="8686800" cy="1435100"/>
          </a:xfrm>
          <a:noFill/>
        </p:spPr>
        <p:txBody>
          <a:bodyPr/>
          <a:lstStyle>
            <a:lvl1pPr marL="0" indent="0">
              <a:buNone/>
              <a:defRPr sz="24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Place Subtitle Here </a:t>
            </a:r>
            <a:endParaRPr lang="en-US" dirty="0"/>
          </a:p>
        </p:txBody>
      </p:sp>
      <p:sp>
        <p:nvSpPr>
          <p:cNvPr id="11"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bg1"/>
                </a:solidFill>
              </a:defRPr>
            </a:lvl1pPr>
          </a:lstStyle>
          <a:p>
            <a:fld id="{9331FE66-F728-514C-9912-AC73663D5B2F}" type="datetime1">
              <a:rPr lang="en-US" smtClean="0"/>
              <a:pPr/>
              <a:t>6/4/2021</a:t>
            </a:fld>
            <a:endParaRPr lang="en-US" dirty="0"/>
          </a:p>
        </p:txBody>
      </p:sp>
      <p:sp>
        <p:nvSpPr>
          <p:cNvPr id="12"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bg1"/>
                </a:solidFill>
              </a:defRPr>
            </a:lvl1pPr>
          </a:lstStyle>
          <a:p>
            <a:r>
              <a:rPr lang="en-US"/>
              <a:t>Introducing Spark</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bg1"/>
                </a:solidFill>
              </a:defRPr>
            </a:lvl1pPr>
          </a:lstStyle>
          <a:p>
            <a:fld id="{399DC69F-6F00-F842-B21F-075012A6724F}" type="slidenum">
              <a:rPr lang="en-US" smtClean="0"/>
              <a:pPr/>
              <a:t>‹#›</a:t>
            </a:fld>
            <a:endParaRPr 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Statement">
    <p:spTree>
      <p:nvGrpSpPr>
        <p:cNvPr id="1" name=""/>
        <p:cNvGrpSpPr/>
        <p:nvPr/>
      </p:nvGrpSpPr>
      <p:grpSpPr>
        <a:xfrm>
          <a:off x="0" y="0"/>
          <a:ext cx="0" cy="0"/>
          <a:chOff x="0" y="0"/>
          <a:chExt cx="0" cy="0"/>
        </a:xfrm>
      </p:grpSpPr>
      <p:sp>
        <p:nvSpPr>
          <p:cNvPr id="17" name="Rectangle 16"/>
          <p:cNvSpPr/>
          <p:nvPr userDrawn="1"/>
        </p:nvSpPr>
        <p:spPr>
          <a:xfrm>
            <a:off x="1" y="433953"/>
            <a:ext cx="12192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1028064"/>
            <a:ext cx="8686800" cy="3983904"/>
          </a:xfrm>
          <a:prstGeom prst="rect">
            <a:avLst/>
          </a:prstGeom>
        </p:spPr>
        <p:txBody>
          <a:bodyPr anchor="t" anchorCtr="0"/>
          <a:lstStyle>
            <a:lvl1pPr>
              <a:defRPr b="0" i="0" baseline="0">
                <a:latin typeface="+mj-lt"/>
              </a:defRPr>
            </a:lvl1pPr>
          </a:lstStyle>
          <a:p>
            <a:r>
              <a:rPr lang="en-US" dirty="0"/>
              <a:t>This slide can be used for a big statement, quote or other </a:t>
            </a:r>
            <a:r>
              <a:rPr lang="en-US" dirty="0" err="1"/>
              <a:t>imapact</a:t>
            </a:r>
            <a:r>
              <a:rPr lang="en-US" dirty="0"/>
              <a:t> copy.</a:t>
            </a:r>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12192000" cy="137160"/>
          </a:xfrm>
          <a:prstGeom prst="rect">
            <a:avLst/>
          </a:prstGeom>
        </p:spPr>
      </p:pic>
      <p:sp>
        <p:nvSpPr>
          <p:cNvPr id="9"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0A3A548D-5BEC-0C4A-A239-AC9952520E49}" type="datetime1">
              <a:rPr lang="en-US" smtClean="0"/>
              <a:pPr/>
              <a:t>6/4/2021</a:t>
            </a:fld>
            <a:endParaRPr lang="en-US" dirty="0"/>
          </a:p>
        </p:txBody>
      </p:sp>
      <p:sp>
        <p:nvSpPr>
          <p:cNvPr id="10"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
        <p:nvSpPr>
          <p:cNvPr id="14" name="Text Placeholder 3"/>
          <p:cNvSpPr>
            <a:spLocks noGrp="1"/>
          </p:cNvSpPr>
          <p:nvPr>
            <p:ph type="body" sz="half" idx="11" hasCustomPrompt="1"/>
          </p:nvPr>
        </p:nvSpPr>
        <p:spPr>
          <a:xfrm>
            <a:off x="838200" y="5209788"/>
            <a:ext cx="8686800" cy="834773"/>
          </a:xfrm>
        </p:spPr>
        <p:txBody>
          <a:bodyPr lIns="457200" tIns="137160"/>
          <a:lstStyle>
            <a:lvl1pPr marL="342900" marR="0" indent="-342900" algn="l" defTabSz="914400" rtl="0" eaLnBrk="1" fontAlgn="auto" latinLnBrk="0" hangingPunct="1">
              <a:lnSpc>
                <a:spcPts val="2400"/>
              </a:lnSpc>
              <a:spcBef>
                <a:spcPts val="1000"/>
              </a:spcBef>
              <a:spcAft>
                <a:spcPts val="0"/>
              </a:spcAft>
              <a:buClrTx/>
              <a:buSzTx/>
              <a:buFont typeface="AppleSymbols" charset="0"/>
              <a:buChar char="⎯"/>
              <a:tabLst/>
              <a:defRPr sz="2000" b="0" spc="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ts val="2400"/>
              </a:lnSpc>
              <a:spcBef>
                <a:spcPts val="1000"/>
              </a:spcBef>
              <a:spcAft>
                <a:spcPts val="0"/>
              </a:spcAft>
              <a:buClrTx/>
              <a:buSzTx/>
              <a:tabLst/>
              <a:defRPr/>
            </a:pPr>
            <a:r>
              <a:rPr lang="en-US" dirty="0"/>
              <a:t>This is for a credit line or footnote if needed.</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a:noFill/>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7"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chorCtr="0">
            <a:noAutofit/>
          </a:bodyPr>
          <a:lstStyle/>
          <a:p>
            <a:r>
              <a:rPr lang="en-US" dirty="0"/>
              <a:t>Click to edit Master title style</a:t>
            </a:r>
          </a:p>
        </p:txBody>
      </p:sp>
      <p:sp>
        <p:nvSpPr>
          <p:cNvPr id="10"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F3231B97-7064-9541-91CE-EEEDF3610C22}" type="datetime1">
              <a:rPr lang="en-US" smtClean="0"/>
              <a:pPr/>
              <a:t>6/4/2021</a:t>
            </a:fld>
            <a:endParaRPr lang="en-US" dirty="0"/>
          </a:p>
        </p:txBody>
      </p:sp>
      <p:sp>
        <p:nvSpPr>
          <p:cNvPr id="11"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latin typeface="+mn-lt"/>
              </a:defRPr>
            </a:lvl1pPr>
          </a:lstStyle>
          <a:p>
            <a:r>
              <a:rPr lang="en-US" dirty="0"/>
              <a:t>Introducing Spark</a:t>
            </a:r>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spTree>
    <p:extLst>
      <p:ext uri="{BB962C8B-B14F-4D97-AF65-F5344CB8AC3E}">
        <p14:creationId xmlns:p14="http://schemas.microsoft.com/office/powerpoint/2010/main" val="111879561"/>
      </p:ext>
    </p:extLst>
  </p:cSld>
  <p:clrMap bg1="lt1" tx1="dk1" bg2="lt2" tx2="dk2" accent1="accent1" accent2="accent2" accent3="accent3" accent4="accent4" accent5="accent5" accent6="accent6" hlink="hlink" folHlink="folHlink"/>
  <p:sldLayoutIdLst>
    <p:sldLayoutId id="2147483729" r:id="rId1"/>
    <p:sldLayoutId id="2147483692" r:id="rId2"/>
    <p:sldLayoutId id="2147483704" r:id="rId3"/>
    <p:sldLayoutId id="2147483694" r:id="rId4"/>
    <p:sldLayoutId id="2147483730" r:id="rId5"/>
    <p:sldLayoutId id="2147483731" r:id="rId6"/>
    <p:sldLayoutId id="2147483732" r:id="rId7"/>
    <p:sldLayoutId id="2147483733" r:id="rId8"/>
    <p:sldLayoutId id="2147483735" r:id="rId9"/>
    <p:sldLayoutId id="2147483738" r:id="rId10"/>
    <p:sldLayoutId id="2147483693" r:id="rId11"/>
    <p:sldLayoutId id="2147483695" r:id="rId12"/>
    <p:sldLayoutId id="2147483696" r:id="rId13"/>
    <p:sldLayoutId id="2147483702" r:id="rId14"/>
    <p:sldLayoutId id="2147483703" r:id="rId15"/>
    <p:sldLayoutId id="2147483737" r:id="rId16"/>
    <p:sldLayoutId id="2147483697" r:id="rId17"/>
    <p:sldLayoutId id="2147483698" r:id="rId18"/>
    <p:sldLayoutId id="2147483734" r:id="rId19"/>
    <p:sldLayoutId id="2147483739" r:id="rId20"/>
  </p:sldLayoutIdLst>
  <p:hf sldNum="0" hdr="0" ftr="0" dt="0"/>
  <p:txStyles>
    <p:titleStyle>
      <a:lvl1pPr algn="l" defTabSz="914400" rtl="0" eaLnBrk="1" latinLnBrk="0" hangingPunct="1">
        <a:lnSpc>
          <a:spcPts val="4400"/>
        </a:lnSpc>
        <a:spcBef>
          <a:spcPct val="0"/>
        </a:spcBef>
        <a:buNone/>
        <a:defRPr sz="4400" b="1" i="0" kern="800" spc="-200" baseline="0">
          <a:solidFill>
            <a:srgbClr val="6D6B6B"/>
          </a:solidFill>
          <a:latin typeface="+mj-lt"/>
          <a:ea typeface="+mj-ea"/>
          <a:cs typeface="+mj-cs"/>
        </a:defRPr>
      </a:lvl1pPr>
    </p:titleStyle>
    <p:bodyStyle>
      <a:lvl1pPr marL="0" indent="0" algn="l" defTabSz="914400" rtl="0" eaLnBrk="1" latinLnBrk="0" hangingPunct="1">
        <a:lnSpc>
          <a:spcPts val="3600"/>
        </a:lnSpc>
        <a:spcBef>
          <a:spcPts val="1800"/>
        </a:spcBef>
        <a:buFont typeface="Arial"/>
        <a:buNone/>
        <a:defRPr sz="2800" b="0" kern="1200" spc="0" baseline="0">
          <a:solidFill>
            <a:schemeClr val="tx1"/>
          </a:solidFill>
          <a:latin typeface="+mn-lt"/>
          <a:ea typeface="+mn-ea"/>
          <a:cs typeface="+mn-cs"/>
        </a:defRPr>
      </a:lvl1pPr>
      <a:lvl2pPr marL="228600" indent="-228600" algn="l" defTabSz="914400" rtl="0" eaLnBrk="1" latinLnBrk="0" hangingPunct="1">
        <a:lnSpc>
          <a:spcPts val="3200"/>
        </a:lnSpc>
        <a:spcBef>
          <a:spcPts val="1800"/>
        </a:spcBef>
        <a:buFont typeface="Arial"/>
        <a:buChar char="•"/>
        <a:defRPr sz="2800" kern="1200" baseline="0">
          <a:solidFill>
            <a:schemeClr val="tx1"/>
          </a:solidFill>
          <a:latin typeface="+mn-lt"/>
          <a:ea typeface="+mn-ea"/>
          <a:cs typeface="+mn-cs"/>
        </a:defRPr>
      </a:lvl2pPr>
      <a:lvl3pPr marL="685800" indent="-228600" algn="l" defTabSz="914400" rtl="0" eaLnBrk="1" latinLnBrk="0" hangingPunct="1">
        <a:lnSpc>
          <a:spcPct val="100000"/>
        </a:lnSpc>
        <a:spcBef>
          <a:spcPts val="500"/>
        </a:spcBef>
        <a:buFont typeface="Arial"/>
        <a:buChar char="•"/>
        <a:defRPr sz="2400" kern="1200" baseline="0">
          <a:solidFill>
            <a:schemeClr val="tx1"/>
          </a:solidFill>
          <a:latin typeface="+mn-lt"/>
          <a:ea typeface="+mn-ea"/>
          <a:cs typeface="+mn-cs"/>
        </a:defRPr>
      </a:lvl3pPr>
      <a:lvl4pPr marL="1143000" indent="-228600" algn="l" defTabSz="914400" rtl="0" eaLnBrk="1" latinLnBrk="0" hangingPunct="1">
        <a:lnSpc>
          <a:spcPct val="100000"/>
        </a:lnSpc>
        <a:spcBef>
          <a:spcPts val="500"/>
        </a:spcBef>
        <a:buFont typeface="Arial"/>
        <a:buChar char="•"/>
        <a:defRPr sz="20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media/image7.png"/><Relationship Id="rId4" Type="http://schemas.microsoft.com/office/2007/relationships/hdphoto" Target="../media/hdphoto2.wdp"/><Relationship Id="rId9" Type="http://schemas.openxmlformats.org/officeDocument/2006/relationships/image" Target="../media/image1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hyperlink" Target="http://www.oregonqrisresources.org/" TargetMode="External"/><Relationship Id="rId7"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mailto:QRIShelp@wou.edu"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677" y="1431474"/>
            <a:ext cx="10606088" cy="1661350"/>
          </a:xfrm>
        </p:spPr>
        <p:txBody>
          <a:bodyPr/>
          <a:lstStyle/>
          <a:p>
            <a:r>
              <a:rPr lang="en-US" sz="5400" dirty="0"/>
              <a:t>Introduction to</a:t>
            </a:r>
            <a:br>
              <a:rPr lang="en-US" dirty="0"/>
            </a:br>
            <a:r>
              <a:rPr lang="en-US" sz="4000" dirty="0">
                <a:latin typeface="Arial" panose="020B0604020202020204" pitchFamily="34" charset="0"/>
                <a:cs typeface="Arial" panose="020B0604020202020204" pitchFamily="34" charset="0"/>
              </a:rPr>
              <a:t>Oregon’s Quality Rating and Improvement System </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half"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 </a:t>
            </a:r>
          </a:p>
        </p:txBody>
      </p:sp>
      <p:sp>
        <p:nvSpPr>
          <p:cNvPr id="4" name="TextBox 3">
            <a:extLst>
              <a:ext uri="{FF2B5EF4-FFF2-40B4-BE49-F238E27FC236}">
                <a16:creationId xmlns:a16="http://schemas.microsoft.com/office/drawing/2014/main" id="{FB71EE59-FE1F-A541-ABC9-1CF114B112E6}"/>
              </a:ext>
            </a:extLst>
          </p:cNvPr>
          <p:cNvSpPr txBox="1"/>
          <p:nvPr/>
        </p:nvSpPr>
        <p:spPr>
          <a:xfrm>
            <a:off x="605117" y="4611720"/>
            <a:ext cx="4706471" cy="1200329"/>
          </a:xfrm>
          <a:prstGeom prst="rect">
            <a:avLst/>
          </a:prstGeom>
          <a:noFill/>
        </p:spPr>
        <p:txBody>
          <a:bodyPr wrap="square" rtlCol="0">
            <a:spAutoFit/>
          </a:bodyPr>
          <a:lstStyle/>
          <a:p>
            <a:r>
              <a:rPr lang="en-US" dirty="0"/>
              <a:t>Training Date</a:t>
            </a:r>
          </a:p>
          <a:p>
            <a:r>
              <a:rPr lang="en-US" dirty="0"/>
              <a:t>Trainer(s)</a:t>
            </a:r>
          </a:p>
          <a:p>
            <a:r>
              <a:rPr lang="en-US" dirty="0"/>
              <a:t>Trainer(s) Agency</a:t>
            </a:r>
          </a:p>
          <a:p>
            <a:r>
              <a:rPr lang="en-US" dirty="0"/>
              <a:t>Training Location</a:t>
            </a:r>
          </a:p>
        </p:txBody>
      </p:sp>
      <p:pic>
        <p:nvPicPr>
          <p:cNvPr id="7" name="Picture 6">
            <a:extLst>
              <a:ext uri="{FF2B5EF4-FFF2-40B4-BE49-F238E27FC236}">
                <a16:creationId xmlns:a16="http://schemas.microsoft.com/office/drawing/2014/main" id="{6AAC16CF-3B46-4D47-BBA0-E93C00EE38A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221" b="98394" l="3555" r="96682">
                        <a14:foregroundMark x1="3791" y1="56225" x2="3791" y2="56225"/>
                        <a14:foregroundMark x1="20853" y1="69880" x2="20853" y2="69880"/>
                        <a14:foregroundMark x1="22749" y1="98394" x2="22749" y2="98394"/>
                        <a14:foregroundMark x1="50237" y1="63052" x2="50237" y2="63052"/>
                        <a14:foregroundMark x1="63033" y1="69076" x2="63033" y2="69076"/>
                        <a14:foregroundMark x1="90284" y1="61446" x2="90284" y2="61446"/>
                        <a14:foregroundMark x1="91469" y1="84739" x2="91469" y2="84739"/>
                        <a14:foregroundMark x1="67062" y1="37751" x2="67062" y2="37751"/>
                        <a14:foregroundMark x1="61137" y1="38956" x2="61137" y2="38956"/>
                        <a14:foregroundMark x1="56161" y1="39759" x2="56161" y2="39759"/>
                        <a14:foregroundMark x1="69668" y1="28514" x2="69668" y2="28514"/>
                        <a14:foregroundMark x1="67299" y1="22490" x2="67299" y2="22490"/>
                        <a14:foregroundMark x1="61848" y1="15663" x2="61848" y2="15663"/>
                        <a14:foregroundMark x1="76777" y1="24096" x2="76777" y2="24096"/>
                        <a14:foregroundMark x1="76066" y1="5622" x2="76066" y2="5622"/>
                        <a14:foregroundMark x1="85071" y1="26506" x2="85071" y2="26506"/>
                        <a14:foregroundMark x1="87204" y1="22490" x2="87204" y2="22490"/>
                        <a14:foregroundMark x1="92891" y1="15261" x2="92891" y2="15261"/>
                        <a14:foregroundMark x1="86730" y1="39759" x2="86730" y2="39759"/>
                        <a14:foregroundMark x1="93839" y1="38153" x2="93839" y2="38153"/>
                        <a14:foregroundMark x1="96682" y1="38153" x2="96682" y2="38153"/>
                      </a14:backgroundRemoval>
                    </a14:imgEffect>
                  </a14:imgLayer>
                </a14:imgProps>
              </a:ext>
            </a:extLst>
          </a:blip>
          <a:stretch>
            <a:fillRect/>
          </a:stretch>
        </p:blipFill>
        <p:spPr>
          <a:xfrm>
            <a:off x="6441682" y="475260"/>
            <a:ext cx="2769143" cy="1633926"/>
          </a:xfrm>
          <a:prstGeom prst="rect">
            <a:avLst/>
          </a:prstGeom>
        </p:spPr>
      </p:pic>
    </p:spTree>
    <p:extLst>
      <p:ext uri="{BB962C8B-B14F-4D97-AF65-F5344CB8AC3E}">
        <p14:creationId xmlns:p14="http://schemas.microsoft.com/office/powerpoint/2010/main" val="778205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34" y="484904"/>
            <a:ext cx="9843655" cy="845873"/>
          </a:xfrm>
        </p:spPr>
        <p:txBody>
          <a:bodyPr/>
          <a:lstStyle/>
          <a:p>
            <a:r>
              <a:rPr lang="en-US" dirty="0"/>
              <a:t>Spark Domains and Standards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921671000"/>
              </p:ext>
            </p:extLst>
          </p:nvPr>
        </p:nvGraphicFramePr>
        <p:xfrm>
          <a:off x="1194539" y="1496291"/>
          <a:ext cx="8074151"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10</a:t>
            </a:fld>
            <a:endParaRPr lang="en-US">
              <a:latin typeface="Tw Cen MT"/>
            </a:endParaRPr>
          </a:p>
        </p:txBody>
      </p:sp>
    </p:spTree>
    <p:extLst>
      <p:ext uri="{BB962C8B-B14F-4D97-AF65-F5344CB8AC3E}">
        <p14:creationId xmlns:p14="http://schemas.microsoft.com/office/powerpoint/2010/main" val="226406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Spark Supports and Incentives</a:t>
            </a:r>
          </a:p>
        </p:txBody>
      </p:sp>
      <p:sp>
        <p:nvSpPr>
          <p:cNvPr id="4" name="Text Placeholder 3">
            <a:extLst>
              <a:ext uri="{FF2B5EF4-FFF2-40B4-BE49-F238E27FC236}">
                <a16:creationId xmlns:a16="http://schemas.microsoft.com/office/drawing/2014/main" id="{0E332766-5D6E-A340-9A6A-12685E8E2480}"/>
              </a:ext>
            </a:extLst>
          </p:cNvPr>
          <p:cNvSpPr>
            <a:spLocks noGrp="1"/>
          </p:cNvSpPr>
          <p:nvPr>
            <p:ph type="body" idx="1"/>
          </p:nvPr>
        </p:nvSpPr>
        <p:spPr/>
        <p:txBody>
          <a:bodyPr/>
          <a:lstStyle/>
          <a:p>
            <a:endParaRPr lang="en-US"/>
          </a:p>
        </p:txBody>
      </p:sp>
      <p:sp>
        <p:nvSpPr>
          <p:cNvPr id="5" name="Slide Number Placeholder 4"/>
          <p:cNvSpPr>
            <a:spLocks noGrp="1"/>
          </p:cNvSpPr>
          <p:nvPr>
            <p:ph type="sldNum" sz="quarter" idx="4"/>
          </p:nvPr>
        </p:nvSpPr>
        <p:spPr/>
        <p:txBody>
          <a:bodyPr/>
          <a:lstStyle/>
          <a:p>
            <a:fld id="{9180E4DA-F620-7A45-90BE-35F25E5FC9DF}" type="slidenum">
              <a:rPr lang="en-US" smtClean="0">
                <a:latin typeface="Tw Cen MT"/>
              </a:rPr>
              <a:pPr/>
              <a:t>11</a:t>
            </a:fld>
            <a:endParaRPr lang="en-US">
              <a:latin typeface="Tw Cen MT"/>
            </a:endParaRPr>
          </a:p>
        </p:txBody>
      </p:sp>
    </p:spTree>
    <p:extLst>
      <p:ext uri="{BB962C8B-B14F-4D97-AF65-F5344CB8AC3E}">
        <p14:creationId xmlns:p14="http://schemas.microsoft.com/office/powerpoint/2010/main" val="3102754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Spark Supports</a:t>
            </a:r>
          </a:p>
        </p:txBody>
      </p:sp>
      <p:sp>
        <p:nvSpPr>
          <p:cNvPr id="5" name="Content Placeholder 4"/>
          <p:cNvSpPr>
            <a:spLocks noGrp="1"/>
          </p:cNvSpPr>
          <p:nvPr>
            <p:ph sz="quarter" idx="1"/>
          </p:nvPr>
        </p:nvSpPr>
        <p:spPr/>
        <p:txBody>
          <a:bodyPr/>
          <a:lstStyle/>
          <a:p>
            <a:pPr marL="457200" indent="-457200">
              <a:buFont typeface="Arial" panose="020B0604020202020204" pitchFamily="34" charset="0"/>
              <a:buChar char="•"/>
            </a:pPr>
            <a:r>
              <a:rPr lang="en-US" dirty="0"/>
              <a:t>Oregon’s QRIS Resources Website (</a:t>
            </a:r>
            <a:r>
              <a:rPr lang="en-US" dirty="0" err="1"/>
              <a:t>oregonqrisresources.org</a:t>
            </a:r>
            <a:r>
              <a:rPr lang="en-US" dirty="0"/>
              <a:t>)</a:t>
            </a:r>
            <a:endParaRPr lang="en-US" sz="1400" dirty="0"/>
          </a:p>
          <a:p>
            <a:pPr marL="457200" indent="-457200">
              <a:buFont typeface="Arial" panose="020B0604020202020204" pitchFamily="34" charset="0"/>
              <a:buChar char="•"/>
            </a:pPr>
            <a:r>
              <a:rPr lang="en-US" dirty="0"/>
              <a:t>Quality Improvement Specialists (QIS) </a:t>
            </a:r>
          </a:p>
          <a:p>
            <a:pPr marL="457200" indent="-457200">
              <a:buFont typeface="Arial" panose="020B0604020202020204" pitchFamily="34" charset="0"/>
              <a:buChar char="•"/>
            </a:pPr>
            <a:r>
              <a:rPr lang="en-US" dirty="0"/>
              <a:t>Portfolio </a:t>
            </a:r>
          </a:p>
          <a:p>
            <a:pPr marL="457200" indent="-457200">
              <a:buFont typeface="Arial" panose="020B0604020202020204" pitchFamily="34" charset="0"/>
              <a:buChar char="•"/>
            </a:pPr>
            <a:r>
              <a:rPr lang="en-US" dirty="0"/>
              <a:t>Financial</a:t>
            </a:r>
          </a:p>
        </p:txBody>
      </p:sp>
      <p:sp>
        <p:nvSpPr>
          <p:cNvPr id="3" name="Slide Number Placeholder 2"/>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12</a:t>
            </a:fld>
            <a:endParaRPr lang="en-US">
              <a:latin typeface="Tw Cen MT"/>
            </a:endParaRPr>
          </a:p>
        </p:txBody>
      </p:sp>
    </p:spTree>
    <p:extLst>
      <p:ext uri="{BB962C8B-B14F-4D97-AF65-F5344CB8AC3E}">
        <p14:creationId xmlns:p14="http://schemas.microsoft.com/office/powerpoint/2010/main" val="2700229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E5847"/>
                </a:solidFill>
              </a:rPr>
              <a:t>Financial Supports</a:t>
            </a:r>
          </a:p>
        </p:txBody>
      </p:sp>
      <p:sp>
        <p:nvSpPr>
          <p:cNvPr id="3" name="Content Placeholder 2"/>
          <p:cNvSpPr>
            <a:spLocks noGrp="1"/>
          </p:cNvSpPr>
          <p:nvPr>
            <p:ph sz="quarter" idx="1"/>
          </p:nvPr>
        </p:nvSpPr>
        <p:spPr>
          <a:xfrm>
            <a:off x="838200" y="1825625"/>
            <a:ext cx="10079182" cy="4203996"/>
          </a:xfrm>
        </p:spPr>
        <p:txBody>
          <a:bodyPr>
            <a:normAutofit/>
          </a:bodyPr>
          <a:lstStyle/>
          <a:p>
            <a:pPr marL="457200" indent="-457200">
              <a:spcBef>
                <a:spcPts val="1200"/>
              </a:spcBef>
              <a:spcAft>
                <a:spcPts val="1200"/>
              </a:spcAft>
              <a:buFont typeface="Arial" panose="020B0604020202020204" pitchFamily="34" charset="0"/>
              <a:buChar char="•"/>
            </a:pPr>
            <a:r>
              <a:rPr lang="en-US" dirty="0"/>
              <a:t>Most C2Q programs are eligible for support funds</a:t>
            </a:r>
          </a:p>
          <a:p>
            <a:pPr marL="457200" indent="-457200">
              <a:spcBef>
                <a:spcPts val="1200"/>
              </a:spcBef>
              <a:spcAft>
                <a:spcPts val="1200"/>
              </a:spcAft>
              <a:buFont typeface="Arial" panose="020B0604020202020204" pitchFamily="34" charset="0"/>
              <a:buChar char="•"/>
            </a:pPr>
            <a:r>
              <a:rPr lang="en-US" dirty="0"/>
              <a:t>Amount determined by licensed capacity of program</a:t>
            </a:r>
          </a:p>
          <a:p>
            <a:pPr marL="457200" indent="-457200">
              <a:spcBef>
                <a:spcPts val="1200"/>
              </a:spcBef>
              <a:spcAft>
                <a:spcPts val="1200"/>
              </a:spcAft>
              <a:buFont typeface="Arial" panose="020B0604020202020204" pitchFamily="34" charset="0"/>
              <a:buChar char="•"/>
            </a:pPr>
            <a:r>
              <a:rPr lang="en-US" dirty="0"/>
              <a:t>Must be used to support quality improvements</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13</a:t>
            </a:fld>
            <a:endParaRPr lang="en-US">
              <a:latin typeface="Tw Cen MT"/>
            </a:endParaRPr>
          </a:p>
        </p:txBody>
      </p:sp>
    </p:spTree>
    <p:extLst>
      <p:ext uri="{BB962C8B-B14F-4D97-AF65-F5344CB8AC3E}">
        <p14:creationId xmlns:p14="http://schemas.microsoft.com/office/powerpoint/2010/main" val="1341890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Request </a:t>
            </a:r>
            <a:r>
              <a:rPr lang="en-US"/>
              <a:t>for Supports</a:t>
            </a:r>
            <a:endParaRPr lang="en-US" dirty="0"/>
          </a:p>
        </p:txBody>
      </p:sp>
      <p:sp>
        <p:nvSpPr>
          <p:cNvPr id="4" name="Slide Number Placeholder 3"/>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14</a:t>
            </a:fld>
            <a:endParaRPr lang="en-US">
              <a:latin typeface="Tw Cen MT"/>
            </a:endParaRPr>
          </a:p>
        </p:txBody>
      </p:sp>
      <p:sp>
        <p:nvSpPr>
          <p:cNvPr id="3" name="TextBox 2">
            <a:extLst>
              <a:ext uri="{FF2B5EF4-FFF2-40B4-BE49-F238E27FC236}">
                <a16:creationId xmlns:a16="http://schemas.microsoft.com/office/drawing/2014/main" id="{867AC864-0E6F-304C-A8F8-1ECC26967998}"/>
              </a:ext>
            </a:extLst>
          </p:cNvPr>
          <p:cNvSpPr txBox="1"/>
          <p:nvPr/>
        </p:nvSpPr>
        <p:spPr>
          <a:xfrm>
            <a:off x="838200" y="1949824"/>
            <a:ext cx="9690847" cy="2932341"/>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400" dirty="0"/>
              <a:t>Complete and submit Request for Supports form to TRI</a:t>
            </a:r>
          </a:p>
          <a:p>
            <a:pPr marL="285750" indent="-285750">
              <a:lnSpc>
                <a:spcPct val="200000"/>
              </a:lnSpc>
              <a:buFont typeface="Arial" panose="020B0604020202020204" pitchFamily="34" charset="0"/>
              <a:buChar char="•"/>
            </a:pPr>
            <a:r>
              <a:rPr lang="en-US" sz="2400" dirty="0"/>
              <a:t>Complete and submit WOU substitute W-9 Form</a:t>
            </a:r>
          </a:p>
          <a:p>
            <a:pPr marL="285750" indent="-285750">
              <a:lnSpc>
                <a:spcPct val="200000"/>
              </a:lnSpc>
              <a:buFont typeface="Arial" panose="020B0604020202020204" pitchFamily="34" charset="0"/>
              <a:buChar char="•"/>
            </a:pPr>
            <a:r>
              <a:rPr lang="en-US" sz="2400" dirty="0"/>
              <a:t>Work with a QIS to identify and support program improvement</a:t>
            </a:r>
          </a:p>
          <a:p>
            <a:pPr marL="285750" indent="-285750">
              <a:lnSpc>
                <a:spcPct val="200000"/>
              </a:lnSpc>
              <a:buFont typeface="Arial" panose="020B0604020202020204" pitchFamily="34" charset="0"/>
              <a:buChar char="•"/>
            </a:pPr>
            <a:r>
              <a:rPr lang="en-US" sz="2400" dirty="0"/>
              <a:t>Implement program quality improvement </a:t>
            </a:r>
          </a:p>
        </p:txBody>
      </p:sp>
    </p:spTree>
    <p:extLst>
      <p:ext uri="{BB962C8B-B14F-4D97-AF65-F5344CB8AC3E}">
        <p14:creationId xmlns:p14="http://schemas.microsoft.com/office/powerpoint/2010/main" val="1025237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400" y="608215"/>
            <a:ext cx="10077242" cy="990600"/>
          </a:xfrm>
        </p:spPr>
        <p:txBody>
          <a:bodyPr>
            <a:normAutofit fontScale="90000"/>
          </a:bodyPr>
          <a:lstStyle/>
          <a:p>
            <a:r>
              <a:rPr lang="en-US" dirty="0">
                <a:solidFill>
                  <a:schemeClr val="tx1"/>
                </a:solidFill>
              </a:rPr>
              <a:t>What Can Support Money </a:t>
            </a:r>
            <a:br>
              <a:rPr lang="en-US" dirty="0">
                <a:solidFill>
                  <a:schemeClr val="tx1"/>
                </a:solidFill>
              </a:rPr>
            </a:br>
            <a:r>
              <a:rPr lang="en-US" dirty="0">
                <a:solidFill>
                  <a:schemeClr val="tx1"/>
                </a:solidFill>
              </a:rPr>
              <a:t>be Spent On?</a:t>
            </a:r>
          </a:p>
        </p:txBody>
      </p:sp>
      <p:sp>
        <p:nvSpPr>
          <p:cNvPr id="3" name="Content Placeholder 2"/>
          <p:cNvSpPr>
            <a:spLocks noGrp="1"/>
          </p:cNvSpPr>
          <p:nvPr>
            <p:ph sz="quarter" idx="1"/>
          </p:nvPr>
        </p:nvSpPr>
        <p:spPr>
          <a:xfrm>
            <a:off x="1216459" y="4680119"/>
            <a:ext cx="5698067" cy="677307"/>
          </a:xfrm>
        </p:spPr>
        <p:txBody>
          <a:bodyPr/>
          <a:lstStyle/>
          <a:p>
            <a:pPr algn="ctr"/>
            <a:r>
              <a:rPr lang="en-US" dirty="0"/>
              <a:t>Remember to save your receipts!</a:t>
            </a:r>
          </a:p>
          <a:p>
            <a:endParaRPr lang="en-US" dirty="0"/>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15</a:t>
            </a:fld>
            <a:endParaRPr lang="en-US">
              <a:latin typeface="Tw Cen MT"/>
            </a:endParaRPr>
          </a:p>
        </p:txBody>
      </p:sp>
      <p:sp>
        <p:nvSpPr>
          <p:cNvPr id="4" name="TextBox 3">
            <a:extLst>
              <a:ext uri="{FF2B5EF4-FFF2-40B4-BE49-F238E27FC236}">
                <a16:creationId xmlns:a16="http://schemas.microsoft.com/office/drawing/2014/main" id="{AE762B70-160C-8546-AFAF-BB8EABBE7171}"/>
              </a:ext>
            </a:extLst>
          </p:cNvPr>
          <p:cNvSpPr txBox="1"/>
          <p:nvPr/>
        </p:nvSpPr>
        <p:spPr>
          <a:xfrm>
            <a:off x="1216459" y="1830532"/>
            <a:ext cx="6654800" cy="523220"/>
          </a:xfrm>
          <a:prstGeom prst="rect">
            <a:avLst/>
          </a:prstGeom>
          <a:noFill/>
        </p:spPr>
        <p:txBody>
          <a:bodyPr wrap="square" rtlCol="0">
            <a:spAutoFit/>
          </a:bodyPr>
          <a:lstStyle/>
          <a:p>
            <a:r>
              <a:rPr lang="en-US" sz="2800" dirty="0"/>
              <a:t>Quality Improvement! </a:t>
            </a:r>
          </a:p>
        </p:txBody>
      </p:sp>
      <p:sp>
        <p:nvSpPr>
          <p:cNvPr id="6" name="TextBox 5">
            <a:extLst>
              <a:ext uri="{FF2B5EF4-FFF2-40B4-BE49-F238E27FC236}">
                <a16:creationId xmlns:a16="http://schemas.microsoft.com/office/drawing/2014/main" id="{FC1E0C63-0736-994E-AD53-7895BC10778A}"/>
              </a:ext>
            </a:extLst>
          </p:cNvPr>
          <p:cNvSpPr txBox="1"/>
          <p:nvPr/>
        </p:nvSpPr>
        <p:spPr>
          <a:xfrm>
            <a:off x="1168400" y="2585469"/>
            <a:ext cx="7095066" cy="707886"/>
          </a:xfrm>
          <a:prstGeom prst="rect">
            <a:avLst/>
          </a:prstGeom>
          <a:noFill/>
        </p:spPr>
        <p:txBody>
          <a:bodyPr wrap="square" rtlCol="0">
            <a:spAutoFit/>
          </a:bodyPr>
          <a:lstStyle/>
          <a:p>
            <a:r>
              <a:rPr lang="en-US" sz="4000" dirty="0"/>
              <a:t>Quality Improvement!</a:t>
            </a:r>
          </a:p>
        </p:txBody>
      </p:sp>
      <p:sp>
        <p:nvSpPr>
          <p:cNvPr id="7" name="TextBox 6">
            <a:extLst>
              <a:ext uri="{FF2B5EF4-FFF2-40B4-BE49-F238E27FC236}">
                <a16:creationId xmlns:a16="http://schemas.microsoft.com/office/drawing/2014/main" id="{D8D4F02B-B019-8C4C-9E33-3D11475A301E}"/>
              </a:ext>
            </a:extLst>
          </p:cNvPr>
          <p:cNvSpPr txBox="1"/>
          <p:nvPr/>
        </p:nvSpPr>
        <p:spPr>
          <a:xfrm>
            <a:off x="1168400" y="3525072"/>
            <a:ext cx="7095066" cy="923330"/>
          </a:xfrm>
          <a:prstGeom prst="rect">
            <a:avLst/>
          </a:prstGeom>
          <a:noFill/>
        </p:spPr>
        <p:txBody>
          <a:bodyPr wrap="square" rtlCol="0">
            <a:spAutoFit/>
          </a:bodyPr>
          <a:lstStyle/>
          <a:p>
            <a:r>
              <a:rPr lang="en-US" sz="5400" dirty="0"/>
              <a:t>Quality Improvement!</a:t>
            </a:r>
          </a:p>
        </p:txBody>
      </p:sp>
    </p:spTree>
    <p:extLst>
      <p:ext uri="{BB962C8B-B14F-4D97-AF65-F5344CB8AC3E}">
        <p14:creationId xmlns:p14="http://schemas.microsoft.com/office/powerpoint/2010/main" val="535766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Incentive &amp; Support Money </a:t>
            </a:r>
            <a:r>
              <a:rPr lang="en-US" u="sng" dirty="0"/>
              <a:t>Cannot</a:t>
            </a:r>
            <a:r>
              <a:rPr lang="en-US" dirty="0"/>
              <a:t> Be Used for:	</a:t>
            </a:r>
          </a:p>
        </p:txBody>
      </p:sp>
      <p:sp>
        <p:nvSpPr>
          <p:cNvPr id="3" name="Content Placeholder 2"/>
          <p:cNvSpPr>
            <a:spLocks noGrp="1"/>
          </p:cNvSpPr>
          <p:nvPr>
            <p:ph sz="quarter" idx="1"/>
          </p:nvPr>
        </p:nvSpPr>
        <p:spPr>
          <a:xfrm>
            <a:off x="838200" y="1825625"/>
            <a:ext cx="10342418" cy="4203996"/>
          </a:xfrm>
        </p:spPr>
        <p:txBody>
          <a:bodyPr>
            <a:normAutofit/>
          </a:bodyPr>
          <a:lstStyle/>
          <a:p>
            <a:pPr marL="457200" indent="-457200">
              <a:lnSpc>
                <a:spcPct val="120000"/>
              </a:lnSpc>
              <a:buFont typeface="Arial" panose="020B0604020202020204" pitchFamily="34" charset="0"/>
              <a:buChar char="•"/>
            </a:pPr>
            <a:r>
              <a:rPr lang="en-US" sz="2400" dirty="0"/>
              <a:t>Capital improvements </a:t>
            </a:r>
          </a:p>
          <a:p>
            <a:pPr marL="457200" indent="-457200">
              <a:lnSpc>
                <a:spcPct val="120000"/>
              </a:lnSpc>
              <a:buFont typeface="Arial" panose="020B0604020202020204" pitchFamily="34" charset="0"/>
              <a:buChar char="•"/>
            </a:pPr>
            <a:r>
              <a:rPr lang="en-US" sz="2400" dirty="0"/>
              <a:t>Sectarian materials </a:t>
            </a:r>
          </a:p>
          <a:p>
            <a:pPr marL="457200" indent="-457200">
              <a:lnSpc>
                <a:spcPct val="120000"/>
              </a:lnSpc>
              <a:buFont typeface="Arial" panose="020B0604020202020204" pitchFamily="34" charset="0"/>
              <a:buChar char="•"/>
            </a:pPr>
            <a:r>
              <a:rPr lang="en-US" sz="2400" dirty="0"/>
              <a:t>Operating costs </a:t>
            </a:r>
          </a:p>
          <a:p>
            <a:pPr marL="457200" indent="-457200">
              <a:lnSpc>
                <a:spcPct val="120000"/>
              </a:lnSpc>
              <a:buFont typeface="Arial" panose="020B0604020202020204" pitchFamily="34" charset="0"/>
              <a:buChar char="•"/>
            </a:pPr>
            <a:r>
              <a:rPr lang="en-US" sz="2400" dirty="0"/>
              <a:t>Anything that cannot be justified as quality improvement on a Quality Improvement Plan</a:t>
            </a:r>
          </a:p>
          <a:p>
            <a:endParaRPr lang="en-US" dirty="0"/>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16</a:t>
            </a:fld>
            <a:endParaRPr lang="en-US">
              <a:latin typeface="Tw Cen MT"/>
            </a:endParaRPr>
          </a:p>
        </p:txBody>
      </p:sp>
    </p:spTree>
    <p:extLst>
      <p:ext uri="{BB962C8B-B14F-4D97-AF65-F5344CB8AC3E}">
        <p14:creationId xmlns:p14="http://schemas.microsoft.com/office/powerpoint/2010/main" val="2406978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Incentives</a:t>
            </a:r>
          </a:p>
        </p:txBody>
      </p:sp>
      <p:sp>
        <p:nvSpPr>
          <p:cNvPr id="3" name="Content Placeholder 2"/>
          <p:cNvSpPr>
            <a:spLocks noGrp="1"/>
          </p:cNvSpPr>
          <p:nvPr>
            <p:ph sz="quarter" idx="1"/>
          </p:nvPr>
        </p:nvSpPr>
        <p:spPr/>
        <p:txBody>
          <a:bodyPr>
            <a:normAutofit/>
          </a:bodyPr>
          <a:lstStyle/>
          <a:p>
            <a:pPr marL="457200" indent="-457200">
              <a:lnSpc>
                <a:spcPct val="100000"/>
              </a:lnSpc>
              <a:buFont typeface="Arial" panose="020B0604020202020204" pitchFamily="34" charset="0"/>
              <a:buChar char="•"/>
            </a:pPr>
            <a:r>
              <a:rPr lang="en-US" sz="2400" dirty="0"/>
              <a:t>Awarded by TRI </a:t>
            </a:r>
            <a:r>
              <a:rPr lang="en-US" sz="2400" u="sng" dirty="0"/>
              <a:t>after</a:t>
            </a:r>
            <a:r>
              <a:rPr lang="en-US" sz="2400" dirty="0"/>
              <a:t> program receives a star rating</a:t>
            </a:r>
          </a:p>
          <a:p>
            <a:pPr marL="457200" indent="-457200">
              <a:lnSpc>
                <a:spcPct val="100000"/>
              </a:lnSpc>
              <a:buFont typeface="Arial" panose="020B0604020202020204" pitchFamily="34" charset="0"/>
              <a:buChar char="•"/>
            </a:pPr>
            <a:r>
              <a:rPr lang="en-US" sz="2400" dirty="0"/>
              <a:t>Amount depends on size of program and rating awarded</a:t>
            </a:r>
          </a:p>
          <a:p>
            <a:pPr marL="457200" indent="-457200">
              <a:lnSpc>
                <a:spcPct val="100000"/>
              </a:lnSpc>
              <a:buFont typeface="Arial" panose="020B0604020202020204" pitchFamily="34" charset="0"/>
              <a:buChar char="•"/>
            </a:pPr>
            <a:r>
              <a:rPr lang="en-US" sz="2400" dirty="0"/>
              <a:t>Recognizes achievements and provides support for ongoing cost of quality </a:t>
            </a:r>
          </a:p>
          <a:p>
            <a:pPr marL="457200" indent="-457200">
              <a:lnSpc>
                <a:spcPct val="100000"/>
              </a:lnSpc>
              <a:buFont typeface="Arial" panose="020B0604020202020204" pitchFamily="34" charset="0"/>
              <a:buChar char="•"/>
            </a:pPr>
            <a:r>
              <a:rPr lang="en-US" sz="2400" dirty="0"/>
              <a:t>Restriction same as Support funds</a:t>
            </a:r>
          </a:p>
          <a:p>
            <a:endParaRPr lang="en-US" sz="1200" dirty="0"/>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17</a:t>
            </a:fld>
            <a:endParaRPr lang="en-US">
              <a:latin typeface="Tw Cen MT"/>
            </a:endParaRPr>
          </a:p>
        </p:txBody>
      </p:sp>
    </p:spTree>
    <p:extLst>
      <p:ext uri="{BB962C8B-B14F-4D97-AF65-F5344CB8AC3E}">
        <p14:creationId xmlns:p14="http://schemas.microsoft.com/office/powerpoint/2010/main" val="2993511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Commitment to Quality (C2Q) Phase	</a:t>
            </a:r>
          </a:p>
        </p:txBody>
      </p:sp>
      <p:sp>
        <p:nvSpPr>
          <p:cNvPr id="2" name="Text Placeholder 1">
            <a:extLst>
              <a:ext uri="{FF2B5EF4-FFF2-40B4-BE49-F238E27FC236}">
                <a16:creationId xmlns:a16="http://schemas.microsoft.com/office/drawing/2014/main" id="{B789F50B-000E-7C4C-B850-CAE9CE07CFCE}"/>
              </a:ext>
            </a:extLst>
          </p:cNvPr>
          <p:cNvSpPr>
            <a:spLocks noGrp="1"/>
          </p:cNvSpPr>
          <p:nvPr>
            <p:ph type="body" idx="1"/>
          </p:nvPr>
        </p:nvSpPr>
        <p:spPr/>
        <p:txBody>
          <a:bodyPr/>
          <a:lstStyle/>
          <a:p>
            <a:endParaRPr lang="en-US"/>
          </a:p>
        </p:txBody>
      </p:sp>
      <p:sp>
        <p:nvSpPr>
          <p:cNvPr id="3" name="Slide Number Placeholder 2"/>
          <p:cNvSpPr>
            <a:spLocks noGrp="1"/>
          </p:cNvSpPr>
          <p:nvPr>
            <p:ph type="sldNum" sz="quarter" idx="4"/>
          </p:nvPr>
        </p:nvSpPr>
        <p:spPr/>
        <p:txBody>
          <a:bodyPr/>
          <a:lstStyle/>
          <a:p>
            <a:fld id="{9180E4DA-F620-7A45-90BE-35F25E5FC9DF}" type="slidenum">
              <a:rPr lang="en-US" smtClean="0">
                <a:latin typeface="Tw Cen MT"/>
              </a:rPr>
              <a:pPr/>
              <a:t>18</a:t>
            </a:fld>
            <a:endParaRPr lang="en-US">
              <a:latin typeface="Tw Cen MT"/>
            </a:endParaRPr>
          </a:p>
        </p:txBody>
      </p:sp>
    </p:spTree>
    <p:extLst>
      <p:ext uri="{BB962C8B-B14F-4D97-AF65-F5344CB8AC3E}">
        <p14:creationId xmlns:p14="http://schemas.microsoft.com/office/powerpoint/2010/main" val="2986023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5745" y="457199"/>
            <a:ext cx="9947564" cy="804313"/>
          </a:xfrm>
        </p:spPr>
        <p:txBody>
          <a:bodyPr>
            <a:normAutofit/>
          </a:bodyPr>
          <a:lstStyle/>
          <a:p>
            <a:r>
              <a:rPr lang="en-US" dirty="0"/>
              <a:t>Commitment to Quality Process</a:t>
            </a:r>
          </a:p>
        </p:txBody>
      </p:sp>
      <p:sp>
        <p:nvSpPr>
          <p:cNvPr id="2" name="Content Placeholder 1"/>
          <p:cNvSpPr>
            <a:spLocks noGrp="1"/>
          </p:cNvSpPr>
          <p:nvPr>
            <p:ph sz="quarter" idx="1"/>
          </p:nvPr>
        </p:nvSpPr>
        <p:spPr>
          <a:xfrm>
            <a:off x="595745" y="1403304"/>
            <a:ext cx="10515600" cy="4953057"/>
          </a:xfrm>
        </p:spPr>
        <p:txBody>
          <a:bodyPr>
            <a:normAutofit/>
          </a:bodyPr>
          <a:lstStyle/>
          <a:p>
            <a:pPr marL="571500" lvl="1" indent="-342900">
              <a:buFont typeface="Arial" panose="020B0604020202020204" pitchFamily="34" charset="0"/>
              <a:buChar char="•"/>
              <a:defRPr/>
            </a:pPr>
            <a:r>
              <a:rPr lang="en-US" sz="2400" dirty="0"/>
              <a:t>What you need to mail in to start the process</a:t>
            </a:r>
          </a:p>
          <a:p>
            <a:pPr marL="1165225" lvl="2" indent="-342900">
              <a:buFont typeface="+mj-lt"/>
              <a:buAutoNum type="arabicPeriod"/>
              <a:defRPr/>
            </a:pPr>
            <a:r>
              <a:rPr lang="en-US" sz="2000" dirty="0"/>
              <a:t>Completed program application</a:t>
            </a:r>
          </a:p>
          <a:p>
            <a:pPr marL="1165225" lvl="2" indent="-342900">
              <a:buFont typeface="+mj-lt"/>
              <a:buAutoNum type="arabicPeriod"/>
              <a:defRPr/>
            </a:pPr>
            <a:r>
              <a:rPr lang="en-US" sz="2000" dirty="0"/>
              <a:t>Signed MOU </a:t>
            </a:r>
          </a:p>
          <a:p>
            <a:pPr marL="479425" indent="-342900">
              <a:buFont typeface="Arial" panose="020B0604020202020204" pitchFamily="34" charset="0"/>
              <a:buChar char="•"/>
              <a:defRPr/>
            </a:pPr>
            <a:r>
              <a:rPr lang="en-US" sz="2400" dirty="0"/>
              <a:t>Pass compliance requirements</a:t>
            </a:r>
          </a:p>
          <a:p>
            <a:pPr marL="479425" indent="-342900">
              <a:buFont typeface="Arial" panose="020B0604020202020204" pitchFamily="34" charset="0"/>
              <a:buChar char="•"/>
              <a:defRPr/>
            </a:pPr>
            <a:r>
              <a:rPr lang="en-US" sz="2400" dirty="0"/>
              <a:t>If your application is approved for a </a:t>
            </a:r>
            <a:r>
              <a:rPr lang="en-US" sz="2400" b="1" dirty="0"/>
              <a:t>Commitment to Quality </a:t>
            </a:r>
            <a:r>
              <a:rPr lang="en-US" sz="2400" dirty="0"/>
              <a:t>level, you will receive a Welcome Kit</a:t>
            </a:r>
          </a:p>
          <a:p>
            <a:pPr marL="708025" lvl="1" indent="-342900">
              <a:buFont typeface="+mj-lt"/>
              <a:buAutoNum type="arabicPeriod"/>
              <a:defRPr/>
            </a:pPr>
            <a:endParaRPr lang="en-US" sz="2400" dirty="0"/>
          </a:p>
        </p:txBody>
      </p:sp>
      <p:sp>
        <p:nvSpPr>
          <p:cNvPr id="5" name="Slide Number Placeholder 4"/>
          <p:cNvSpPr>
            <a:spLocks noGrp="1"/>
          </p:cNvSpPr>
          <p:nvPr>
            <p:ph type="sldNum" sz="quarter" idx="16"/>
          </p:nvPr>
        </p:nvSpPr>
        <p:spPr/>
        <p:txBody>
          <a:bodyPr>
            <a:normAutofit fontScale="25000" lnSpcReduction="20000"/>
          </a:bodyPr>
          <a:lstStyle/>
          <a:p>
            <a:fld id="{9180E4DA-F620-7A45-90BE-35F25E5FC9DF}" type="slidenum">
              <a:rPr lang="en-US" smtClean="0">
                <a:latin typeface="Tw Cen MT"/>
              </a:rPr>
              <a:pPr/>
              <a:t>19</a:t>
            </a:fld>
            <a:endParaRPr lang="en-US">
              <a:latin typeface="Tw Cen MT"/>
            </a:endParaRPr>
          </a:p>
        </p:txBody>
      </p:sp>
    </p:spTree>
    <p:extLst>
      <p:ext uri="{BB962C8B-B14F-4D97-AF65-F5344CB8AC3E}">
        <p14:creationId xmlns:p14="http://schemas.microsoft.com/office/powerpoint/2010/main" val="4087463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1707" y="249378"/>
            <a:ext cx="10239032" cy="873178"/>
          </a:xfrm>
        </p:spPr>
        <p:txBody>
          <a:bodyPr/>
          <a:lstStyle/>
          <a:p>
            <a:r>
              <a:rPr lang="en-US" dirty="0"/>
              <a:t>Session Outcome and Objectives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56945959"/>
              </p:ext>
            </p:extLst>
          </p:nvPr>
        </p:nvGraphicFramePr>
        <p:xfrm>
          <a:off x="942109" y="1247251"/>
          <a:ext cx="9795163" cy="4946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a:t>
            </a:fld>
            <a:endParaRPr lang="en-US">
              <a:latin typeface="Tw Cen MT"/>
            </a:endParaRPr>
          </a:p>
        </p:txBody>
      </p:sp>
    </p:spTree>
    <p:extLst>
      <p:ext uri="{BB962C8B-B14F-4D97-AF65-F5344CB8AC3E}">
        <p14:creationId xmlns:p14="http://schemas.microsoft.com/office/powerpoint/2010/main" val="1349319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066043-AD03-4038-9BF1-E246D284652D}"/>
              </a:ext>
            </a:extLst>
          </p:cNvPr>
          <p:cNvPicPr>
            <a:picLocks noChangeAspect="1"/>
          </p:cNvPicPr>
          <p:nvPr/>
        </p:nvPicPr>
        <p:blipFill>
          <a:blip r:embed="rId3"/>
          <a:stretch>
            <a:fillRect/>
          </a:stretch>
        </p:blipFill>
        <p:spPr>
          <a:xfrm>
            <a:off x="3444914" y="0"/>
            <a:ext cx="5302172" cy="6858000"/>
          </a:xfrm>
          <a:prstGeom prst="rect">
            <a:avLst/>
          </a:prstGeom>
        </p:spPr>
      </p:pic>
    </p:spTree>
    <p:extLst>
      <p:ext uri="{BB962C8B-B14F-4D97-AF65-F5344CB8AC3E}">
        <p14:creationId xmlns:p14="http://schemas.microsoft.com/office/powerpoint/2010/main" val="1981116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Application	</a:t>
            </a:r>
          </a:p>
        </p:txBody>
      </p:sp>
      <p:sp>
        <p:nvSpPr>
          <p:cNvPr id="3" name="Content Placeholder 2"/>
          <p:cNvSpPr>
            <a:spLocks noGrp="1"/>
          </p:cNvSpPr>
          <p:nvPr>
            <p:ph sz="quarter" idx="1"/>
          </p:nvPr>
        </p:nvSpPr>
        <p:spPr/>
        <p:txBody>
          <a:bodyPr/>
          <a:lstStyle/>
          <a:p>
            <a:pPr marL="457200" indent="-457200">
              <a:spcBef>
                <a:spcPts val="1200"/>
              </a:spcBef>
              <a:spcAft>
                <a:spcPts val="2400"/>
              </a:spcAft>
              <a:buFont typeface="Arial" panose="020B0604020202020204" pitchFamily="34" charset="0"/>
              <a:buChar char="•"/>
            </a:pPr>
            <a:r>
              <a:rPr lang="en-US" dirty="0"/>
              <a:t>Provides basic information on program</a:t>
            </a:r>
            <a:endParaRPr lang="en-US" sz="1400" dirty="0"/>
          </a:p>
          <a:p>
            <a:pPr marL="457200" indent="-457200">
              <a:spcBef>
                <a:spcPts val="1200"/>
              </a:spcBef>
              <a:spcAft>
                <a:spcPts val="2400"/>
              </a:spcAft>
              <a:buFont typeface="Arial" panose="020B0604020202020204" pitchFamily="34" charset="0"/>
              <a:buChar char="•"/>
            </a:pPr>
            <a:r>
              <a:rPr lang="en-US" dirty="0"/>
              <a:t>Identifies Spark lead</a:t>
            </a:r>
            <a:endParaRPr lang="en-US" sz="1400" dirty="0"/>
          </a:p>
          <a:p>
            <a:pPr marL="457200" indent="-457200">
              <a:spcBef>
                <a:spcPts val="1200"/>
              </a:spcBef>
              <a:spcAft>
                <a:spcPts val="2400"/>
              </a:spcAft>
              <a:buFont typeface="Arial" panose="020B0604020202020204" pitchFamily="34" charset="0"/>
              <a:buChar char="•"/>
            </a:pPr>
            <a:r>
              <a:rPr lang="en-US" dirty="0"/>
              <a:t>Clarifies C2Q requirements</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21</a:t>
            </a:fld>
            <a:endParaRPr lang="en-US">
              <a:latin typeface="Tw Cen MT"/>
            </a:endParaRPr>
          </a:p>
        </p:txBody>
      </p:sp>
    </p:spTree>
    <p:extLst>
      <p:ext uri="{BB962C8B-B14F-4D97-AF65-F5344CB8AC3E}">
        <p14:creationId xmlns:p14="http://schemas.microsoft.com/office/powerpoint/2010/main" val="1166108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0768"/>
            <a:ext cx="8686800" cy="1325880"/>
          </a:xfrm>
        </p:spPr>
        <p:txBody>
          <a:bodyPr>
            <a:normAutofit/>
          </a:bodyPr>
          <a:lstStyle/>
          <a:p>
            <a:r>
              <a:rPr lang="en-US" dirty="0"/>
              <a:t>Memorandum of Understanding (MOU)</a:t>
            </a:r>
          </a:p>
        </p:txBody>
      </p:sp>
      <p:sp>
        <p:nvSpPr>
          <p:cNvPr id="3" name="Content Placeholder 2"/>
          <p:cNvSpPr>
            <a:spLocks noGrp="1"/>
          </p:cNvSpPr>
          <p:nvPr>
            <p:ph sz="quarter" idx="1"/>
          </p:nvPr>
        </p:nvSpPr>
        <p:spPr>
          <a:xfrm>
            <a:off x="838200" y="2350060"/>
            <a:ext cx="8686800" cy="3297704"/>
          </a:xfrm>
        </p:spPr>
        <p:txBody>
          <a:bodyPr/>
          <a:lstStyle/>
          <a:p>
            <a:pPr marL="457200" indent="-457200">
              <a:buFont typeface="Arial" panose="020B0604020202020204" pitchFamily="34" charset="0"/>
              <a:buChar char="•"/>
            </a:pPr>
            <a:r>
              <a:rPr lang="en-US" dirty="0"/>
              <a:t>Agreement to participate in Spark</a:t>
            </a:r>
          </a:p>
          <a:p>
            <a:pPr marL="457200" indent="-457200">
              <a:buFont typeface="Arial" panose="020B0604020202020204" pitchFamily="34" charset="0"/>
              <a:buChar char="•"/>
            </a:pPr>
            <a:r>
              <a:rPr lang="en-US" dirty="0"/>
              <a:t>Keep first page and return signature page only</a:t>
            </a:r>
          </a:p>
          <a:p>
            <a:endParaRPr lang="en-US" sz="1400" dirty="0"/>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22</a:t>
            </a:fld>
            <a:endParaRPr lang="en-US">
              <a:latin typeface="Tw Cen MT"/>
            </a:endParaRPr>
          </a:p>
        </p:txBody>
      </p:sp>
    </p:spTree>
    <p:extLst>
      <p:ext uri="{BB962C8B-B14F-4D97-AF65-F5344CB8AC3E}">
        <p14:creationId xmlns:p14="http://schemas.microsoft.com/office/powerpoint/2010/main" val="3940088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Self-Assessment</a:t>
            </a:r>
          </a:p>
        </p:txBody>
      </p:sp>
      <p:sp>
        <p:nvSpPr>
          <p:cNvPr id="2" name="Content Placeholder 1"/>
          <p:cNvSpPr>
            <a:spLocks noGrp="1"/>
          </p:cNvSpPr>
          <p:nvPr>
            <p:ph sz="quarter" idx="1"/>
          </p:nvPr>
        </p:nvSpPr>
        <p:spPr/>
        <p:txBody>
          <a:bodyPr>
            <a:noAutofit/>
          </a:bodyPr>
          <a:lstStyle/>
          <a:p>
            <a:pPr marL="457200" indent="-457200">
              <a:buFont typeface="Arial" panose="020B0604020202020204" pitchFamily="34" charset="0"/>
              <a:buChar char="•"/>
            </a:pPr>
            <a:r>
              <a:rPr lang="en-US" sz="2400" dirty="0"/>
              <a:t>Starting point for Spark</a:t>
            </a:r>
          </a:p>
          <a:p>
            <a:pPr marL="457200" indent="-457200">
              <a:buFont typeface="Arial" panose="020B0604020202020204" pitchFamily="34" charset="0"/>
              <a:buChar char="•"/>
            </a:pPr>
            <a:r>
              <a:rPr lang="en-US" sz="2400" dirty="0"/>
              <a:t>Two versions: Center and Family</a:t>
            </a:r>
          </a:p>
          <a:p>
            <a:pPr marL="457200" indent="-457200">
              <a:buFont typeface="Arial" panose="020B0604020202020204" pitchFamily="34" charset="0"/>
              <a:buChar char="•"/>
            </a:pPr>
            <a:r>
              <a:rPr lang="en-US" sz="2400" dirty="0"/>
              <a:t>Tool to begin to understand Spark standards</a:t>
            </a:r>
          </a:p>
          <a:p>
            <a:pPr marL="457200" indent="-457200">
              <a:buFont typeface="Arial" panose="020B0604020202020204" pitchFamily="34" charset="0"/>
              <a:buChar char="•"/>
            </a:pPr>
            <a:r>
              <a:rPr lang="en-US" sz="2400" dirty="0"/>
              <a:t>Reflect on your program practices</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23</a:t>
            </a:fld>
            <a:endParaRPr lang="en-US">
              <a:latin typeface="Tw Cen MT"/>
            </a:endParaRPr>
          </a:p>
        </p:txBody>
      </p:sp>
    </p:spTree>
    <p:extLst>
      <p:ext uri="{BB962C8B-B14F-4D97-AF65-F5344CB8AC3E}">
        <p14:creationId xmlns:p14="http://schemas.microsoft.com/office/powerpoint/2010/main" val="2594031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36" y="349404"/>
            <a:ext cx="8686800" cy="843098"/>
          </a:xfrm>
        </p:spPr>
        <p:txBody>
          <a:bodyPr>
            <a:normAutofit/>
          </a:bodyPr>
          <a:lstStyle/>
          <a:p>
            <a:r>
              <a:rPr lang="en-US" dirty="0"/>
              <a:t>Welcome Kit</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24</a:t>
            </a:fld>
            <a:endParaRPr lang="en-US">
              <a:latin typeface="Tw Cen MT"/>
            </a:endParaRPr>
          </a:p>
        </p:txBody>
      </p:sp>
      <p:pic>
        <p:nvPicPr>
          <p:cNvPr id="1026" name="Picture 2" descr="Image result for white box">
            <a:extLst>
              <a:ext uri="{FF2B5EF4-FFF2-40B4-BE49-F238E27FC236}">
                <a16:creationId xmlns:a16="http://schemas.microsoft.com/office/drawing/2014/main" id="{9BC1F319-D3EB-3040-AC01-63F607610AF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9706" y1="63562" x2="39706" y2="63562"/>
                        <a14:foregroundMark x1="34477" y1="54902" x2="34477" y2="54902"/>
                        <a14:foregroundMark x1="27941" y1="73529" x2="27941" y2="73529"/>
                        <a14:foregroundMark x1="24837" y1="48366" x2="24837" y2="48366"/>
                        <a14:foregroundMark x1="30392" y1="55719" x2="30392" y2="55719"/>
                        <a14:foregroundMark x1="76144" y1="50980" x2="76144" y2="50980"/>
                        <a14:foregroundMark x1="75163" y1="49346" x2="75163" y2="49346"/>
                        <a14:foregroundMark x1="75817" y1="50327" x2="75817" y2="50327"/>
                        <a14:foregroundMark x1="72876" y1="50817" x2="72876" y2="50817"/>
                        <a14:foregroundMark x1="23693" y1="50490" x2="23693" y2="50490"/>
                      </a14:backgroundRemoval>
                    </a14:imgEffect>
                  </a14:imgLayer>
                </a14:imgProps>
              </a:ext>
              <a:ext uri="{28A0092B-C50C-407E-A947-70E740481C1C}">
                <a14:useLocalDpi xmlns:a14="http://schemas.microsoft.com/office/drawing/2010/main" val="0"/>
              </a:ext>
            </a:extLst>
          </a:blip>
          <a:srcRect/>
          <a:stretch>
            <a:fillRect/>
          </a:stretch>
        </p:blipFill>
        <p:spPr bwMode="auto">
          <a:xfrm>
            <a:off x="395003" y="202530"/>
            <a:ext cx="6757068" cy="67570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A420B7D4-12D1-6E41-B8F7-8A24A2857F01}"/>
              </a:ext>
            </a:extLst>
          </p:cNvPr>
          <p:cNvPicPr>
            <a:picLocks noChangeAspect="1"/>
          </p:cNvPicPr>
          <p:nvPr/>
        </p:nvPicPr>
        <p:blipFill>
          <a:blip r:embed="rId5"/>
          <a:stretch>
            <a:fillRect/>
          </a:stretch>
        </p:blipFill>
        <p:spPr>
          <a:xfrm rot="16200000">
            <a:off x="1917841" y="1631678"/>
            <a:ext cx="3143331" cy="4067841"/>
          </a:xfrm>
          <a:prstGeom prst="rect">
            <a:avLst/>
          </a:prstGeom>
          <a:scene3d>
            <a:camera prst="perspectiveContrastingRightFacing"/>
            <a:lightRig rig="threePt" dir="t"/>
          </a:scene3d>
        </p:spPr>
      </p:pic>
      <p:pic>
        <p:nvPicPr>
          <p:cNvPr id="15" name="Picture 14">
            <a:extLst>
              <a:ext uri="{FF2B5EF4-FFF2-40B4-BE49-F238E27FC236}">
                <a16:creationId xmlns:a16="http://schemas.microsoft.com/office/drawing/2014/main" id="{B6ACAF4E-9354-D646-857E-EB07B88749D5}"/>
              </a:ext>
            </a:extLst>
          </p:cNvPr>
          <p:cNvPicPr>
            <a:picLocks noChangeAspect="1"/>
          </p:cNvPicPr>
          <p:nvPr/>
        </p:nvPicPr>
        <p:blipFill>
          <a:blip r:embed="rId6"/>
          <a:stretch>
            <a:fillRect/>
          </a:stretch>
        </p:blipFill>
        <p:spPr>
          <a:xfrm rot="16200000">
            <a:off x="2353979" y="2041975"/>
            <a:ext cx="2778685" cy="3927607"/>
          </a:xfrm>
          <a:prstGeom prst="rect">
            <a:avLst/>
          </a:prstGeom>
          <a:scene3d>
            <a:camera prst="perspectiveContrastingRightFacing"/>
            <a:lightRig rig="threePt" dir="t"/>
          </a:scene3d>
        </p:spPr>
      </p:pic>
      <p:grpSp>
        <p:nvGrpSpPr>
          <p:cNvPr id="11" name="Group 10">
            <a:extLst>
              <a:ext uri="{FF2B5EF4-FFF2-40B4-BE49-F238E27FC236}">
                <a16:creationId xmlns:a16="http://schemas.microsoft.com/office/drawing/2014/main" id="{5DACEB14-E51C-2A4E-AF06-A4919380724F}"/>
              </a:ext>
            </a:extLst>
          </p:cNvPr>
          <p:cNvGrpSpPr/>
          <p:nvPr/>
        </p:nvGrpSpPr>
        <p:grpSpPr>
          <a:xfrm>
            <a:off x="6685642" y="1685353"/>
            <a:ext cx="4467633" cy="4217997"/>
            <a:chOff x="4815906" y="861839"/>
            <a:chExt cx="2574636" cy="2574636"/>
          </a:xfrm>
        </p:grpSpPr>
        <p:pic>
          <p:nvPicPr>
            <p:cNvPr id="1028" name="Picture 4" descr="Image result for three ring view binder">
              <a:extLst>
                <a:ext uri="{FF2B5EF4-FFF2-40B4-BE49-F238E27FC236}">
                  <a16:creationId xmlns:a16="http://schemas.microsoft.com/office/drawing/2014/main" id="{AB85557D-AB46-6A42-9F7D-373D46701BA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6750" l="10000" r="90000">
                          <a14:foregroundMark x1="25250" y1="11500" x2="25250" y2="11500"/>
                          <a14:foregroundMark x1="21250" y1="92500" x2="21250" y2="92500"/>
                          <a14:foregroundMark x1="20500" y1="96750" x2="20500" y2="96750"/>
                        </a14:backgroundRemoval>
                      </a14:imgEffect>
                    </a14:imgLayer>
                  </a14:imgProps>
                </a:ext>
                <a:ext uri="{28A0092B-C50C-407E-A947-70E740481C1C}">
                  <a14:useLocalDpi xmlns:a14="http://schemas.microsoft.com/office/drawing/2010/main" val="0"/>
                </a:ext>
              </a:extLst>
            </a:blip>
            <a:srcRect/>
            <a:stretch>
              <a:fillRect/>
            </a:stretch>
          </p:blipFill>
          <p:spPr bwMode="auto">
            <a:xfrm rot="21363868">
              <a:off x="4815906" y="861839"/>
              <a:ext cx="2574636" cy="25746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CC542EB-7E55-A44F-90C7-B6D98F93A275}"/>
                </a:ext>
              </a:extLst>
            </p:cNvPr>
            <p:cNvPicPr>
              <a:picLocks noChangeAspect="1"/>
            </p:cNvPicPr>
            <p:nvPr/>
          </p:nvPicPr>
          <p:blipFill>
            <a:blip r:embed="rId9"/>
            <a:stretch>
              <a:fillRect/>
            </a:stretch>
          </p:blipFill>
          <p:spPr>
            <a:xfrm>
              <a:off x="5489386" y="1178196"/>
              <a:ext cx="1602711" cy="1941922"/>
            </a:xfrm>
            <a:prstGeom prst="rect">
              <a:avLst/>
            </a:prstGeom>
            <a:scene3d>
              <a:camera prst="perspectiveContrastingRightFacing"/>
              <a:lightRig rig="threePt" dir="t"/>
            </a:scene3d>
          </p:spPr>
        </p:pic>
      </p:grpSp>
      <p:sp>
        <p:nvSpPr>
          <p:cNvPr id="16" name="Rectangle 15">
            <a:extLst>
              <a:ext uri="{FF2B5EF4-FFF2-40B4-BE49-F238E27FC236}">
                <a16:creationId xmlns:a16="http://schemas.microsoft.com/office/drawing/2014/main" id="{7079D042-37A0-5B43-BF48-83D9795CEAF8}"/>
              </a:ext>
            </a:extLst>
          </p:cNvPr>
          <p:cNvSpPr/>
          <p:nvPr/>
        </p:nvSpPr>
        <p:spPr>
          <a:xfrm>
            <a:off x="1385964" y="4714761"/>
            <a:ext cx="4775146" cy="993459"/>
          </a:xfrm>
          <a:prstGeom prst="rect">
            <a:avLst/>
          </a:prstGeom>
          <a:solidFill>
            <a:srgbClr val="BABABA"/>
          </a:solidFill>
          <a:ln>
            <a:solidFill>
              <a:srgbClr val="BAB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4416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Determine your next steps</a:t>
            </a:r>
          </a:p>
        </p:txBody>
      </p:sp>
      <p:sp>
        <p:nvSpPr>
          <p:cNvPr id="6" name="Slide Number Placeholder 5"/>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25</a:t>
            </a:fld>
            <a:endParaRPr lang="en-US">
              <a:latin typeface="Tw Cen MT"/>
            </a:endParaRPr>
          </a:p>
        </p:txBody>
      </p:sp>
      <p:sp>
        <p:nvSpPr>
          <p:cNvPr id="3" name="Content Placeholder 2"/>
          <p:cNvSpPr>
            <a:spLocks noGrp="1"/>
          </p:cNvSpPr>
          <p:nvPr>
            <p:ph sz="quarter" idx="1"/>
          </p:nvPr>
        </p:nvSpPr>
        <p:spPr/>
        <p:txBody>
          <a:bodyPr>
            <a:normAutofit/>
          </a:bodyPr>
          <a:lstStyle/>
          <a:p>
            <a:pPr marL="457200" indent="-457200">
              <a:buFont typeface="Arial" panose="020B0604020202020204" pitchFamily="34" charset="0"/>
              <a:buChar char="•"/>
            </a:pPr>
            <a:r>
              <a:rPr lang="en-US" dirty="0"/>
              <a:t>YOU choose how to proceed</a:t>
            </a:r>
          </a:p>
          <a:p>
            <a:pPr marL="457200" indent="-457200">
              <a:buFont typeface="Arial" panose="020B0604020202020204" pitchFamily="34" charset="0"/>
              <a:buChar char="•"/>
            </a:pPr>
            <a:r>
              <a:rPr lang="en-US" dirty="0"/>
              <a:t>No right or wrong way</a:t>
            </a:r>
          </a:p>
        </p:txBody>
      </p:sp>
    </p:spTree>
    <p:extLst>
      <p:ext uri="{BB962C8B-B14F-4D97-AF65-F5344CB8AC3E}">
        <p14:creationId xmlns:p14="http://schemas.microsoft.com/office/powerpoint/2010/main" val="2560065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Improvement Phase</a:t>
            </a:r>
          </a:p>
        </p:txBody>
      </p:sp>
      <p:sp>
        <p:nvSpPr>
          <p:cNvPr id="4" name="Text Placeholder 3">
            <a:extLst>
              <a:ext uri="{FF2B5EF4-FFF2-40B4-BE49-F238E27FC236}">
                <a16:creationId xmlns:a16="http://schemas.microsoft.com/office/drawing/2014/main" id="{0A2EB730-AC3C-624B-9794-D271B886AC10}"/>
              </a:ext>
            </a:extLst>
          </p:cNvPr>
          <p:cNvSpPr>
            <a:spLocks noGrp="1"/>
          </p:cNvSpPr>
          <p:nvPr>
            <p:ph type="body" idx="1"/>
          </p:nvPr>
        </p:nvSpPr>
        <p:spPr/>
        <p:txBody>
          <a:bodyPr/>
          <a:lstStyle/>
          <a:p>
            <a:endParaRPr lang="en-US"/>
          </a:p>
        </p:txBody>
      </p:sp>
      <p:sp>
        <p:nvSpPr>
          <p:cNvPr id="5" name="Slide Number Placeholder 4"/>
          <p:cNvSpPr>
            <a:spLocks noGrp="1"/>
          </p:cNvSpPr>
          <p:nvPr>
            <p:ph type="sldNum" sz="quarter" idx="4"/>
          </p:nvPr>
        </p:nvSpPr>
        <p:spPr/>
        <p:txBody>
          <a:bodyPr/>
          <a:lstStyle/>
          <a:p>
            <a:fld id="{9180E4DA-F620-7A45-90BE-35F25E5FC9DF}" type="slidenum">
              <a:rPr lang="en-US" smtClean="0">
                <a:latin typeface="Tw Cen MT"/>
              </a:rPr>
              <a:pPr/>
              <a:t>26</a:t>
            </a:fld>
            <a:endParaRPr lang="en-US">
              <a:latin typeface="Tw Cen MT"/>
            </a:endParaRPr>
          </a:p>
        </p:txBody>
      </p:sp>
    </p:spTree>
    <p:extLst>
      <p:ext uri="{BB962C8B-B14F-4D97-AF65-F5344CB8AC3E}">
        <p14:creationId xmlns:p14="http://schemas.microsoft.com/office/powerpoint/2010/main" val="442324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0283" y="230653"/>
            <a:ext cx="9798424" cy="1460501"/>
          </a:xfrm>
        </p:spPr>
        <p:txBody>
          <a:bodyPr>
            <a:normAutofit/>
          </a:bodyPr>
          <a:lstStyle/>
          <a:p>
            <a:r>
              <a:rPr lang="en-US" dirty="0"/>
              <a:t>Quality Improvement Plan (QIP)  </a:t>
            </a:r>
            <a:r>
              <a:rPr lang="en-US" sz="3600" dirty="0"/>
              <a:t>What is it and why is it important?</a:t>
            </a:r>
            <a:r>
              <a:rPr lang="en-US" dirty="0"/>
              <a:t>	</a:t>
            </a:r>
          </a:p>
        </p:txBody>
      </p:sp>
      <p:sp>
        <p:nvSpPr>
          <p:cNvPr id="5" name="Content Placeholder 4"/>
          <p:cNvSpPr>
            <a:spLocks noGrp="1"/>
          </p:cNvSpPr>
          <p:nvPr>
            <p:ph sz="quarter" idx="1"/>
          </p:nvPr>
        </p:nvSpPr>
        <p:spPr/>
        <p:txBody>
          <a:bodyPr>
            <a:normAutofit/>
          </a:bodyPr>
          <a:lstStyle/>
          <a:p>
            <a:pPr marL="457200" indent="-457200">
              <a:lnSpc>
                <a:spcPct val="120000"/>
              </a:lnSpc>
              <a:buFont typeface="Arial" panose="020B0604020202020204" pitchFamily="34" charset="0"/>
              <a:buChar char="•"/>
            </a:pPr>
            <a:r>
              <a:rPr lang="en-US" sz="2400" dirty="0"/>
              <a:t>Guides your Spark process</a:t>
            </a:r>
          </a:p>
          <a:p>
            <a:pPr marL="457200" indent="-457200">
              <a:lnSpc>
                <a:spcPct val="120000"/>
              </a:lnSpc>
              <a:buFont typeface="Arial" panose="020B0604020202020204" pitchFamily="34" charset="0"/>
              <a:buChar char="•"/>
            </a:pPr>
            <a:r>
              <a:rPr lang="en-US" sz="2400" dirty="0"/>
              <a:t>Includes all domains, standards and indicators </a:t>
            </a:r>
          </a:p>
          <a:p>
            <a:pPr marL="457200" indent="-457200">
              <a:lnSpc>
                <a:spcPct val="120000"/>
              </a:lnSpc>
              <a:buFont typeface="Arial" panose="020B0604020202020204" pitchFamily="34" charset="0"/>
              <a:buChar char="•"/>
            </a:pPr>
            <a:r>
              <a:rPr lang="en-US" sz="2400" dirty="0"/>
              <a:t>Documents your need for support funds</a:t>
            </a:r>
          </a:p>
          <a:p>
            <a:pPr marL="457200" indent="-457200">
              <a:lnSpc>
                <a:spcPct val="120000"/>
              </a:lnSpc>
              <a:buFont typeface="Arial" panose="020B0604020202020204" pitchFamily="34" charset="0"/>
              <a:buChar char="•"/>
            </a:pPr>
            <a:r>
              <a:rPr lang="en-US" sz="2400" dirty="0"/>
              <a:t>Outlines a plan for receiving supports from QIS</a:t>
            </a:r>
          </a:p>
          <a:p>
            <a:pPr marL="457200" indent="-457200">
              <a:lnSpc>
                <a:spcPct val="120000"/>
              </a:lnSpc>
              <a:buFont typeface="Arial" panose="020B0604020202020204" pitchFamily="34" charset="0"/>
              <a:buChar char="•"/>
            </a:pPr>
            <a:r>
              <a:rPr lang="en-US" sz="2400" dirty="0"/>
              <a:t>You choose how to use it</a:t>
            </a:r>
          </a:p>
          <a:p>
            <a:pPr marL="457200" indent="-457200">
              <a:lnSpc>
                <a:spcPct val="120000"/>
              </a:lnSpc>
              <a:buFont typeface="Arial" panose="020B0604020202020204" pitchFamily="34" charset="0"/>
              <a:buChar char="•"/>
            </a:pPr>
            <a:r>
              <a:rPr lang="en-US" sz="2400" dirty="0"/>
              <a:t>QIS can help you fill it out</a:t>
            </a:r>
          </a:p>
        </p:txBody>
      </p:sp>
      <p:sp>
        <p:nvSpPr>
          <p:cNvPr id="3" name="Slide Number Placeholder 2"/>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27</a:t>
            </a:fld>
            <a:endParaRPr lang="en-US">
              <a:latin typeface="Tw Cen MT"/>
            </a:endParaRPr>
          </a:p>
        </p:txBody>
      </p:sp>
    </p:spTree>
    <p:extLst>
      <p:ext uri="{BB962C8B-B14F-4D97-AF65-F5344CB8AC3E}">
        <p14:creationId xmlns:p14="http://schemas.microsoft.com/office/powerpoint/2010/main" val="3858396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Quality Rating Phase</a:t>
            </a:r>
          </a:p>
        </p:txBody>
      </p:sp>
      <p:sp>
        <p:nvSpPr>
          <p:cNvPr id="6" name="Text Placeholder 5">
            <a:extLst>
              <a:ext uri="{FF2B5EF4-FFF2-40B4-BE49-F238E27FC236}">
                <a16:creationId xmlns:a16="http://schemas.microsoft.com/office/drawing/2014/main" id="{1711697A-64F1-3E41-9A15-A39B3CF22AAE}"/>
              </a:ext>
            </a:extLst>
          </p:cNvPr>
          <p:cNvSpPr>
            <a:spLocks noGrp="1"/>
          </p:cNvSpPr>
          <p:nvPr>
            <p:ph type="body" idx="1"/>
          </p:nvPr>
        </p:nvSpPr>
        <p:spPr/>
        <p:txBody>
          <a:bodyPr/>
          <a:lstStyle/>
          <a:p>
            <a:endParaRPr lang="en-US"/>
          </a:p>
        </p:txBody>
      </p:sp>
      <p:sp>
        <p:nvSpPr>
          <p:cNvPr id="5" name="Slide Number Placeholder 4"/>
          <p:cNvSpPr>
            <a:spLocks noGrp="1"/>
          </p:cNvSpPr>
          <p:nvPr>
            <p:ph type="sldNum" sz="quarter" idx="4"/>
          </p:nvPr>
        </p:nvSpPr>
        <p:spPr/>
        <p:txBody>
          <a:bodyPr/>
          <a:lstStyle/>
          <a:p>
            <a:fld id="{9180E4DA-F620-7A45-90BE-35F25E5FC9DF}" type="slidenum">
              <a:rPr lang="en-US" smtClean="0">
                <a:latin typeface="Tw Cen MT"/>
              </a:rPr>
              <a:pPr/>
              <a:t>28</a:t>
            </a:fld>
            <a:endParaRPr lang="en-US">
              <a:latin typeface="Tw Cen MT"/>
            </a:endParaRPr>
          </a:p>
        </p:txBody>
      </p:sp>
      <p:sp>
        <p:nvSpPr>
          <p:cNvPr id="3" name="TextBox 2"/>
          <p:cNvSpPr txBox="1"/>
          <p:nvPr/>
        </p:nvSpPr>
        <p:spPr>
          <a:xfrm>
            <a:off x="3395040" y="311856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07981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Portfolio 	</a:t>
            </a:r>
          </a:p>
        </p:txBody>
      </p:sp>
      <p:sp>
        <p:nvSpPr>
          <p:cNvPr id="5" name="Content Placeholder 4"/>
          <p:cNvSpPr>
            <a:spLocks noGrp="1"/>
          </p:cNvSpPr>
          <p:nvPr>
            <p:ph sz="quarter" idx="1"/>
          </p:nvPr>
        </p:nvSpPr>
        <p:spPr/>
        <p:txBody>
          <a:bodyPr/>
          <a:lstStyle/>
          <a:p>
            <a:pPr marL="457200" indent="-457200">
              <a:buFont typeface="Arial" panose="020B0604020202020204" pitchFamily="34" charset="0"/>
              <a:buChar char="•"/>
            </a:pPr>
            <a:r>
              <a:rPr lang="en-US" dirty="0"/>
              <a:t>Chance to show off your program</a:t>
            </a:r>
          </a:p>
          <a:p>
            <a:pPr marL="457200" indent="-457200">
              <a:buFont typeface="Arial" panose="020B0604020202020204" pitchFamily="34" charset="0"/>
              <a:buChar char="•"/>
            </a:pPr>
            <a:r>
              <a:rPr lang="en-US" dirty="0"/>
              <a:t>Document evidence</a:t>
            </a:r>
          </a:p>
          <a:p>
            <a:pPr marL="457200" indent="-457200">
              <a:buFont typeface="Arial" panose="020B0604020202020204" pitchFamily="34" charset="0"/>
              <a:buChar char="•"/>
            </a:pPr>
            <a:r>
              <a:rPr lang="en-US" dirty="0"/>
              <a:t>Required for a rating</a:t>
            </a:r>
          </a:p>
          <a:p>
            <a:pPr marL="457200" indent="-457200">
              <a:buFont typeface="Arial" panose="020B0604020202020204" pitchFamily="34" charset="0"/>
              <a:buChar char="•"/>
            </a:pPr>
            <a:r>
              <a:rPr lang="en-US" dirty="0"/>
              <a:t>Resubmit as many times as you want</a:t>
            </a:r>
          </a:p>
          <a:p>
            <a:endParaRPr lang="en-US" dirty="0"/>
          </a:p>
        </p:txBody>
      </p:sp>
      <p:sp>
        <p:nvSpPr>
          <p:cNvPr id="3" name="Slide Number Placeholder 2"/>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29</a:t>
            </a:fld>
            <a:endParaRPr lang="en-US">
              <a:latin typeface="Tw Cen MT"/>
            </a:endParaRPr>
          </a:p>
        </p:txBody>
      </p:sp>
    </p:spTree>
    <p:extLst>
      <p:ext uri="{BB962C8B-B14F-4D97-AF65-F5344CB8AC3E}">
        <p14:creationId xmlns:p14="http://schemas.microsoft.com/office/powerpoint/2010/main" val="3614365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QRIS?</a:t>
            </a:r>
          </a:p>
        </p:txBody>
      </p:sp>
      <p:sp>
        <p:nvSpPr>
          <p:cNvPr id="3" name="Text Placeholder 2">
            <a:extLst>
              <a:ext uri="{FF2B5EF4-FFF2-40B4-BE49-F238E27FC236}">
                <a16:creationId xmlns:a16="http://schemas.microsoft.com/office/drawing/2014/main" id="{09CE29EB-0578-C54E-B9BC-E3AE0313C39E}"/>
              </a:ext>
            </a:extLst>
          </p:cNvPr>
          <p:cNvSpPr>
            <a:spLocks noGrp="1"/>
          </p:cNvSpPr>
          <p:nvPr>
            <p:ph type="body" idx="1"/>
          </p:nvPr>
        </p:nvSpPr>
        <p:spPr/>
        <p:txBody>
          <a:bodyPr/>
          <a:lstStyle/>
          <a:p>
            <a:endParaRPr lang="en-US" dirty="0"/>
          </a:p>
        </p:txBody>
      </p:sp>
      <p:sp>
        <p:nvSpPr>
          <p:cNvPr id="4" name="Slide Number Placeholder 3"/>
          <p:cNvSpPr>
            <a:spLocks noGrp="1"/>
          </p:cNvSpPr>
          <p:nvPr>
            <p:ph type="sldNum" sz="quarter" idx="4"/>
          </p:nvPr>
        </p:nvSpPr>
        <p:spPr/>
        <p:txBody>
          <a:bodyPr/>
          <a:lstStyle/>
          <a:p>
            <a:fld id="{9180E4DA-F620-7A45-90BE-35F25E5FC9DF}" type="slidenum">
              <a:rPr lang="en-US" smtClean="0">
                <a:latin typeface="Tw Cen MT"/>
              </a:rPr>
              <a:pPr/>
              <a:t>3</a:t>
            </a:fld>
            <a:endParaRPr lang="en-US">
              <a:latin typeface="Tw Cen MT"/>
            </a:endParaRPr>
          </a:p>
        </p:txBody>
      </p:sp>
    </p:spTree>
    <p:extLst>
      <p:ext uri="{BB962C8B-B14F-4D97-AF65-F5344CB8AC3E}">
        <p14:creationId xmlns:p14="http://schemas.microsoft.com/office/powerpoint/2010/main" val="533453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a:t>
            </a:r>
          </a:p>
        </p:txBody>
      </p:sp>
      <p:sp>
        <p:nvSpPr>
          <p:cNvPr id="3" name="Content Placeholder 2"/>
          <p:cNvSpPr>
            <a:spLocks noGrp="1"/>
          </p:cNvSpPr>
          <p:nvPr>
            <p:ph sz="quarter" idx="1"/>
          </p:nvPr>
        </p:nvSpPr>
        <p:spPr>
          <a:xfrm>
            <a:off x="838200" y="1825625"/>
            <a:ext cx="9529482" cy="4203996"/>
          </a:xfrm>
        </p:spPr>
        <p:txBody>
          <a:bodyPr/>
          <a:lstStyle/>
          <a:p>
            <a:pPr marL="457200" indent="-457200">
              <a:buFont typeface="Arial" panose="020B0604020202020204" pitchFamily="34" charset="0"/>
              <a:buChar char="•"/>
            </a:pPr>
            <a:r>
              <a:rPr lang="en-US" dirty="0"/>
              <a:t>Measurable indicator of the quality of a program</a:t>
            </a:r>
          </a:p>
          <a:p>
            <a:pPr marL="457200" indent="-457200">
              <a:buFont typeface="Arial" panose="020B0604020202020204" pitchFamily="34" charset="0"/>
              <a:buChar char="•"/>
            </a:pPr>
            <a:r>
              <a:rPr lang="en-US" dirty="0"/>
              <a:t>Submit the type of evidence asked for in the portfolio</a:t>
            </a:r>
          </a:p>
          <a:p>
            <a:pPr marL="457200" indent="-457200">
              <a:buFont typeface="Arial" panose="020B0604020202020204" pitchFamily="34" charset="0"/>
              <a:buChar char="•"/>
            </a:pPr>
            <a:r>
              <a:rPr lang="en-US" dirty="0"/>
              <a:t>May add supplemental evidence </a:t>
            </a:r>
          </a:p>
          <a:p>
            <a:pPr marL="457200" indent="-457200">
              <a:buFont typeface="Arial" panose="020B0604020202020204" pitchFamily="34" charset="0"/>
              <a:buChar char="•"/>
            </a:pPr>
            <a:r>
              <a:rPr lang="en-US" dirty="0"/>
              <a:t>Don’t omit any required evidence</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30</a:t>
            </a:fld>
            <a:endParaRPr lang="en-US">
              <a:latin typeface="Tw Cen MT"/>
            </a:endParaRPr>
          </a:p>
        </p:txBody>
      </p:sp>
    </p:spTree>
    <p:extLst>
      <p:ext uri="{BB962C8B-B14F-4D97-AF65-F5344CB8AC3E}">
        <p14:creationId xmlns:p14="http://schemas.microsoft.com/office/powerpoint/2010/main" val="487931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Evidence by Program Type</a:t>
            </a:r>
            <a:endParaRPr lang="en-US" sz="27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883481391"/>
              </p:ext>
            </p:extLst>
          </p:nvPr>
        </p:nvGraphicFramePr>
        <p:xfrm>
          <a:off x="977901" y="1802390"/>
          <a:ext cx="10035240" cy="412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31</a:t>
            </a:fld>
            <a:endParaRPr lang="en-US">
              <a:latin typeface="Tw Cen MT"/>
            </a:endParaRPr>
          </a:p>
        </p:txBody>
      </p:sp>
    </p:spTree>
    <p:extLst>
      <p:ext uri="{BB962C8B-B14F-4D97-AF65-F5344CB8AC3E}">
        <p14:creationId xmlns:p14="http://schemas.microsoft.com/office/powerpoint/2010/main" val="3186858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Portfolio Development and Submission Process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735273055"/>
              </p:ext>
            </p:extLst>
          </p:nvPr>
        </p:nvGraphicFramePr>
        <p:xfrm>
          <a:off x="949039"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32</a:t>
            </a:fld>
            <a:endParaRPr lang="en-US">
              <a:latin typeface="Tw Cen MT"/>
            </a:endParaRPr>
          </a:p>
        </p:txBody>
      </p:sp>
    </p:spTree>
    <p:extLst>
      <p:ext uri="{BB962C8B-B14F-4D97-AF65-F5344CB8AC3E}">
        <p14:creationId xmlns:p14="http://schemas.microsoft.com/office/powerpoint/2010/main" val="4262169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3047" y="156820"/>
            <a:ext cx="8686800" cy="816945"/>
          </a:xfrm>
        </p:spPr>
        <p:txBody>
          <a:bodyPr/>
          <a:lstStyle/>
          <a:p>
            <a:r>
              <a:rPr lang="en-US" dirty="0"/>
              <a:t>Portfolio Review Process</a:t>
            </a:r>
          </a:p>
        </p:txBody>
      </p:sp>
      <p:sp>
        <p:nvSpPr>
          <p:cNvPr id="4" name="Slide Number Placeholder 3"/>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33</a:t>
            </a:fld>
            <a:endParaRPr lang="en-US">
              <a:latin typeface="Tw Cen MT"/>
            </a:endParaRPr>
          </a:p>
        </p:txBody>
      </p:sp>
      <p:graphicFrame>
        <p:nvGraphicFramePr>
          <p:cNvPr id="6" name="Diagram 5">
            <a:extLst>
              <a:ext uri="{FF2B5EF4-FFF2-40B4-BE49-F238E27FC236}">
                <a16:creationId xmlns:a16="http://schemas.microsoft.com/office/drawing/2014/main" id="{2DB3683D-56E1-444E-8F7C-2A27B4990C69}"/>
              </a:ext>
            </a:extLst>
          </p:cNvPr>
          <p:cNvGraphicFramePr/>
          <p:nvPr>
            <p:extLst>
              <p:ext uri="{D42A27DB-BD31-4B8C-83A1-F6EECF244321}">
                <p14:modId xmlns:p14="http://schemas.microsoft.com/office/powerpoint/2010/main" val="4091398663"/>
              </p:ext>
            </p:extLst>
          </p:nvPr>
        </p:nvGraphicFramePr>
        <p:xfrm>
          <a:off x="1181847" y="15682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a:extLst>
              <a:ext uri="{FF2B5EF4-FFF2-40B4-BE49-F238E27FC236}">
                <a16:creationId xmlns:a16="http://schemas.microsoft.com/office/drawing/2014/main" id="{B8BFD941-3BE9-A549-AA2A-13728E23B3FB}"/>
              </a:ext>
            </a:extLst>
          </p:cNvPr>
          <p:cNvSpPr/>
          <p:nvPr/>
        </p:nvSpPr>
        <p:spPr>
          <a:xfrm>
            <a:off x="1181847" y="5299428"/>
            <a:ext cx="8128000" cy="720436"/>
          </a:xfrm>
          <a:prstGeom prst="roundRect">
            <a:avLst/>
          </a:prstGeom>
          <a:solidFill>
            <a:srgbClr val="026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8D98AC8-C64E-794D-B450-0DEE6CF67C8D}"/>
              </a:ext>
            </a:extLst>
          </p:cNvPr>
          <p:cNvSpPr txBox="1"/>
          <p:nvPr/>
        </p:nvSpPr>
        <p:spPr>
          <a:xfrm>
            <a:off x="1551708" y="5457749"/>
            <a:ext cx="7107382" cy="400110"/>
          </a:xfrm>
          <a:prstGeom prst="rect">
            <a:avLst/>
          </a:prstGeom>
          <a:solidFill>
            <a:srgbClr val="026CB4"/>
          </a:solidFill>
        </p:spPr>
        <p:txBody>
          <a:bodyPr wrap="square" rtlCol="0">
            <a:spAutoFit/>
          </a:bodyPr>
          <a:lstStyle/>
          <a:p>
            <a:pPr algn="ctr"/>
            <a:r>
              <a:rPr lang="en-US" sz="2000" dirty="0">
                <a:solidFill>
                  <a:schemeClr val="bg1"/>
                </a:solidFill>
                <a:latin typeface="+mj-lt"/>
              </a:rPr>
              <a:t>Program may resubmit at any time!</a:t>
            </a:r>
          </a:p>
        </p:txBody>
      </p:sp>
      <p:sp>
        <p:nvSpPr>
          <p:cNvPr id="10" name="Down Arrow 9">
            <a:extLst>
              <a:ext uri="{FF2B5EF4-FFF2-40B4-BE49-F238E27FC236}">
                <a16:creationId xmlns:a16="http://schemas.microsoft.com/office/drawing/2014/main" id="{B60DB04C-31C3-5643-8209-E5312382ECC1}"/>
              </a:ext>
            </a:extLst>
          </p:cNvPr>
          <p:cNvSpPr/>
          <p:nvPr/>
        </p:nvSpPr>
        <p:spPr>
          <a:xfrm>
            <a:off x="1911926" y="4726395"/>
            <a:ext cx="512619" cy="448982"/>
          </a:xfrm>
          <a:prstGeom prst="downArrow">
            <a:avLst/>
          </a:prstGeom>
          <a:solidFill>
            <a:srgbClr val="79BFEA"/>
          </a:solidFill>
          <a:ln>
            <a:solidFill>
              <a:srgbClr val="99D5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784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Scoring</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772864650"/>
              </p:ext>
            </p:extLst>
          </p:nvPr>
        </p:nvGraphicFramePr>
        <p:xfrm>
          <a:off x="999564" y="1731346"/>
          <a:ext cx="10094260" cy="3794760"/>
        </p:xfrm>
        <a:graphic>
          <a:graphicData uri="http://schemas.openxmlformats.org/drawingml/2006/table">
            <a:tbl>
              <a:tblPr firstRow="1" bandRow="1">
                <a:tableStyleId>{69012ECD-51FC-41F1-AA8D-1B2483CD663E}</a:tableStyleId>
              </a:tblPr>
              <a:tblGrid>
                <a:gridCol w="1549988">
                  <a:extLst>
                    <a:ext uri="{9D8B030D-6E8A-4147-A177-3AD203B41FA5}">
                      <a16:colId xmlns:a16="http://schemas.microsoft.com/office/drawing/2014/main" val="20000"/>
                    </a:ext>
                  </a:extLst>
                </a:gridCol>
                <a:gridCol w="1814766">
                  <a:extLst>
                    <a:ext uri="{9D8B030D-6E8A-4147-A177-3AD203B41FA5}">
                      <a16:colId xmlns:a16="http://schemas.microsoft.com/office/drawing/2014/main" val="20001"/>
                    </a:ext>
                  </a:extLst>
                </a:gridCol>
                <a:gridCol w="1505284">
                  <a:extLst>
                    <a:ext uri="{9D8B030D-6E8A-4147-A177-3AD203B41FA5}">
                      <a16:colId xmlns:a16="http://schemas.microsoft.com/office/drawing/2014/main" val="20002"/>
                    </a:ext>
                  </a:extLst>
                </a:gridCol>
                <a:gridCol w="1770922">
                  <a:extLst>
                    <a:ext uri="{9D8B030D-6E8A-4147-A177-3AD203B41FA5}">
                      <a16:colId xmlns:a16="http://schemas.microsoft.com/office/drawing/2014/main" val="20003"/>
                    </a:ext>
                  </a:extLst>
                </a:gridCol>
                <a:gridCol w="1593831">
                  <a:extLst>
                    <a:ext uri="{9D8B030D-6E8A-4147-A177-3AD203B41FA5}">
                      <a16:colId xmlns:a16="http://schemas.microsoft.com/office/drawing/2014/main" val="20004"/>
                    </a:ext>
                  </a:extLst>
                </a:gridCol>
                <a:gridCol w="1859469">
                  <a:extLst>
                    <a:ext uri="{9D8B030D-6E8A-4147-A177-3AD203B41FA5}">
                      <a16:colId xmlns:a16="http://schemas.microsoft.com/office/drawing/2014/main" val="20005"/>
                    </a:ext>
                  </a:extLst>
                </a:gridCol>
              </a:tblGrid>
              <a:tr h="1143000">
                <a:tc>
                  <a:txBody>
                    <a:bodyPr/>
                    <a:lstStyle/>
                    <a:p>
                      <a:pPr algn="ctr"/>
                      <a:endParaRPr lang="en-US" dirty="0"/>
                    </a:p>
                  </a:txBody>
                  <a:tcPr anchor="ctr">
                    <a:lnR w="19050" cap="flat" cmpd="sng" algn="ctr">
                      <a:solidFill>
                        <a:schemeClr val="bg1"/>
                      </a:solidFill>
                      <a:prstDash val="solid"/>
                      <a:round/>
                      <a:headEnd type="none" w="med" len="med"/>
                      <a:tailEnd type="none" w="med" len="med"/>
                    </a:lnR>
                  </a:tcPr>
                </a:tc>
                <a:tc>
                  <a:txBody>
                    <a:bodyPr/>
                    <a:lstStyle/>
                    <a:p>
                      <a:pPr algn="ctr"/>
                      <a:r>
                        <a:rPr lang="en-US" dirty="0"/>
                        <a:t>Learning and Development</a:t>
                      </a:r>
                      <a:endParaRPr lang="en-US"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Health and Safety</a:t>
                      </a:r>
                      <a:endParaRPr lang="en-US"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Personnel</a:t>
                      </a:r>
                      <a:r>
                        <a:rPr lang="en-US" baseline="0" dirty="0"/>
                        <a:t> Qualifications</a:t>
                      </a:r>
                      <a:endParaRPr lang="en-US" dirty="0">
                        <a:solidFill>
                          <a:schemeClr val="bg1"/>
                        </a:solidFill>
                      </a:endParaRP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Family</a:t>
                      </a:r>
                      <a:r>
                        <a:rPr lang="en-US" baseline="0" dirty="0"/>
                        <a:t> Partnerships</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Administration and Business Practices</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019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Total number of standards </a:t>
                      </a:r>
                      <a:r>
                        <a:rPr lang="en-US" b="1" dirty="0"/>
                        <a:t>needed to pass</a:t>
                      </a:r>
                      <a:r>
                        <a:rPr lang="en-US" dirty="0"/>
                        <a:t> each domain</a:t>
                      </a:r>
                      <a:endParaRPr lang="en-US" b="1" dirty="0"/>
                    </a:p>
                  </a:txBody>
                  <a:tcPr>
                    <a:lnR w="19050" cap="flat" cmpd="sng" algn="ctr">
                      <a:solidFill>
                        <a:schemeClr val="accent1"/>
                      </a:solidFill>
                      <a:prstDash val="solid"/>
                      <a:round/>
                      <a:headEnd type="none" w="med" len="med"/>
                      <a:tailEnd type="none" w="med" len="med"/>
                    </a:lnR>
                  </a:tcPr>
                </a:tc>
                <a:tc>
                  <a:txBody>
                    <a:bodyPr/>
                    <a:lstStyle/>
                    <a:p>
                      <a:pPr algn="ctr"/>
                      <a:r>
                        <a:rPr lang="en-US" sz="3200" dirty="0"/>
                        <a:t>10</a:t>
                      </a:r>
                      <a:endParaRPr lang="en-US" sz="3200" b="1" dirty="0"/>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US" sz="3200" dirty="0"/>
                        <a:t>5</a:t>
                      </a:r>
                      <a:endParaRPr lang="en-US" sz="3200" b="1" dirty="0"/>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US" sz="3200" dirty="0"/>
                        <a:t>5</a:t>
                      </a:r>
                      <a:endParaRPr lang="en-US" sz="3200" b="1" dirty="0"/>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US" sz="3200" dirty="0"/>
                        <a:t>3</a:t>
                      </a:r>
                      <a:endParaRPr lang="en-US" sz="3200" b="1" dirty="0"/>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US" sz="3200" dirty="0"/>
                        <a:t>5</a:t>
                      </a:r>
                      <a:endParaRPr lang="en-US" sz="3200" b="1" dirty="0"/>
                    </a:p>
                  </a:txBody>
                  <a:tcPr anchor="ctr">
                    <a:lnL w="19050" cap="flat" cmpd="sng" algn="ctr">
                      <a:solidFill>
                        <a:schemeClr val="accent1"/>
                      </a:solidFill>
                      <a:prstDash val="solid"/>
                      <a:round/>
                      <a:headEnd type="none" w="med" len="med"/>
                      <a:tailEnd type="none" w="med" len="med"/>
                    </a:lnL>
                    <a:lnT w="1270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801970">
                <a:tc>
                  <a:txBody>
                    <a:bodyPr/>
                    <a:lstStyle/>
                    <a:p>
                      <a:pPr algn="ctr"/>
                      <a:r>
                        <a:rPr lang="en-US" dirty="0"/>
                        <a:t>Total number of standards in each domain</a:t>
                      </a:r>
                      <a:endParaRPr lang="en-US" b="1" dirty="0"/>
                    </a:p>
                  </a:txBody>
                  <a:tcPr>
                    <a:lnR w="19050" cap="flat" cmpd="sng" algn="ctr">
                      <a:solidFill>
                        <a:schemeClr val="accent1"/>
                      </a:solidFill>
                      <a:prstDash val="solid"/>
                      <a:round/>
                      <a:headEnd type="none" w="med" len="med"/>
                      <a:tailEnd type="none" w="med" len="med"/>
                    </a:lnR>
                  </a:tcPr>
                </a:tc>
                <a:tc>
                  <a:txBody>
                    <a:bodyPr/>
                    <a:lstStyle/>
                    <a:p>
                      <a:pPr algn="ctr"/>
                      <a:r>
                        <a:rPr lang="en-US" sz="3200" dirty="0"/>
                        <a:t>12</a:t>
                      </a:r>
                      <a:endParaRPr lang="en-US" sz="3200" b="1" dirty="0"/>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algn="ctr"/>
                      <a:r>
                        <a:rPr lang="en-US" sz="3200" dirty="0"/>
                        <a:t>6</a:t>
                      </a:r>
                      <a:endParaRPr lang="en-US" sz="3200" b="1" dirty="0"/>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algn="ctr"/>
                      <a:r>
                        <a:rPr lang="en-US" sz="3200" dirty="0"/>
                        <a:t>5</a:t>
                      </a:r>
                      <a:endParaRPr lang="en-US" sz="3200" b="1" dirty="0"/>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algn="ctr"/>
                      <a:r>
                        <a:rPr lang="en-US" sz="3200" dirty="0"/>
                        <a:t>4</a:t>
                      </a:r>
                      <a:endParaRPr lang="en-US" sz="3200" b="1" dirty="0"/>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algn="ctr"/>
                      <a:r>
                        <a:rPr lang="en-US" sz="3200" dirty="0"/>
                        <a:t>6</a:t>
                      </a:r>
                      <a:endParaRPr lang="en-US" sz="3200" b="1" dirty="0"/>
                    </a:p>
                  </a:txBody>
                  <a:tcPr anchor="ctr">
                    <a:lnL w="19050" cap="flat" cmpd="sng" algn="ctr">
                      <a:solidFill>
                        <a:schemeClr val="accent1"/>
                      </a:solidFill>
                      <a:prstDash val="solid"/>
                      <a:round/>
                      <a:headEnd type="none" w="med" len="med"/>
                      <a:tailEnd type="none" w="med" len="med"/>
                    </a:lnL>
                    <a:lnT w="190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6" name="Slide Number Placeholder 5"/>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34</a:t>
            </a:fld>
            <a:endParaRPr lang="en-US">
              <a:latin typeface="Tw Cen MT"/>
            </a:endParaRPr>
          </a:p>
        </p:txBody>
      </p:sp>
    </p:spTree>
    <p:extLst>
      <p:ext uri="{BB962C8B-B14F-4D97-AF65-F5344CB8AC3E}">
        <p14:creationId xmlns:p14="http://schemas.microsoft.com/office/powerpoint/2010/main" val="3031119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Continuous Quality Improvement Phase</a:t>
            </a:r>
          </a:p>
        </p:txBody>
      </p:sp>
      <p:sp>
        <p:nvSpPr>
          <p:cNvPr id="6" name="Text Placeholder 5">
            <a:extLst>
              <a:ext uri="{FF2B5EF4-FFF2-40B4-BE49-F238E27FC236}">
                <a16:creationId xmlns:a16="http://schemas.microsoft.com/office/drawing/2014/main" id="{5EBCFE6B-86DA-494A-8A66-38B6667D24C8}"/>
              </a:ext>
            </a:extLst>
          </p:cNvPr>
          <p:cNvSpPr>
            <a:spLocks noGrp="1"/>
          </p:cNvSpPr>
          <p:nvPr>
            <p:ph type="body" idx="1"/>
          </p:nvPr>
        </p:nvSpPr>
        <p:spPr/>
        <p:txBody>
          <a:bodyPr/>
          <a:lstStyle/>
          <a:p>
            <a:endParaRPr lang="en-US"/>
          </a:p>
        </p:txBody>
      </p:sp>
      <p:sp>
        <p:nvSpPr>
          <p:cNvPr id="5" name="Slide Number Placeholder 4"/>
          <p:cNvSpPr>
            <a:spLocks noGrp="1"/>
          </p:cNvSpPr>
          <p:nvPr>
            <p:ph type="sldNum" sz="quarter" idx="4"/>
          </p:nvPr>
        </p:nvSpPr>
        <p:spPr/>
        <p:txBody>
          <a:bodyPr/>
          <a:lstStyle/>
          <a:p>
            <a:fld id="{9180E4DA-F620-7A45-90BE-35F25E5FC9DF}" type="slidenum">
              <a:rPr lang="en-US" smtClean="0">
                <a:latin typeface="Tw Cen MT"/>
              </a:rPr>
              <a:pPr/>
              <a:t>35</a:t>
            </a:fld>
            <a:endParaRPr lang="en-US">
              <a:latin typeface="Tw Cen MT"/>
            </a:endParaRPr>
          </a:p>
        </p:txBody>
      </p:sp>
      <p:sp>
        <p:nvSpPr>
          <p:cNvPr id="3" name="TextBox 2"/>
          <p:cNvSpPr txBox="1"/>
          <p:nvPr/>
        </p:nvSpPr>
        <p:spPr>
          <a:xfrm>
            <a:off x="3395040" y="311856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31947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Portfolio Review</a:t>
            </a:r>
          </a:p>
        </p:txBody>
      </p:sp>
      <p:sp>
        <p:nvSpPr>
          <p:cNvPr id="3" name="Content Placeholder 2"/>
          <p:cNvSpPr>
            <a:spLocks noGrp="1"/>
          </p:cNvSpPr>
          <p:nvPr>
            <p:ph sz="quarter" idx="1"/>
          </p:nvPr>
        </p:nvSpPr>
        <p:spPr>
          <a:xfrm>
            <a:off x="838200" y="1825625"/>
            <a:ext cx="9825318" cy="4203996"/>
          </a:xfrm>
        </p:spPr>
        <p:txBody>
          <a:bodyPr>
            <a:normAutofit/>
          </a:bodyPr>
          <a:lstStyle/>
          <a:p>
            <a:pPr marL="457200" indent="-457200">
              <a:buFont typeface="Arial" panose="020B0604020202020204" pitchFamily="34" charset="0"/>
              <a:buChar char="•"/>
            </a:pPr>
            <a:r>
              <a:rPr lang="en-US" dirty="0"/>
              <a:t>Portfolio returned to program</a:t>
            </a:r>
          </a:p>
          <a:p>
            <a:pPr marL="457200" indent="-457200">
              <a:buFont typeface="Arial" panose="020B0604020202020204" pitchFamily="34" charset="0"/>
              <a:buChar char="•"/>
            </a:pPr>
            <a:r>
              <a:rPr lang="en-US" dirty="0"/>
              <a:t>Programs receive feedback on summary score sheet on EVERY indicator attempted but not achieved</a:t>
            </a:r>
          </a:p>
          <a:p>
            <a:pPr marL="457200" indent="-457200">
              <a:buFont typeface="Arial" panose="020B0604020202020204" pitchFamily="34" charset="0"/>
              <a:buChar char="•"/>
            </a:pPr>
            <a:r>
              <a:rPr lang="en-US" dirty="0"/>
              <a:t>Feedback is given on portfolio organization</a:t>
            </a:r>
          </a:p>
          <a:p>
            <a:pPr marL="457200" indent="-457200">
              <a:buFont typeface="Arial" panose="020B0604020202020204" pitchFamily="34" charset="0"/>
              <a:buChar char="•"/>
            </a:pPr>
            <a:r>
              <a:rPr lang="en-US" dirty="0"/>
              <a:t>Program sent designation materials if star rating achieved</a:t>
            </a:r>
          </a:p>
          <a:p>
            <a:pPr marL="457200" indent="-457200">
              <a:buFont typeface="Arial" panose="020B0604020202020204" pitchFamily="34" charset="0"/>
              <a:buChar char="•"/>
            </a:pPr>
            <a:r>
              <a:rPr lang="en-US" dirty="0"/>
              <a:t>Programs are eligible to resubmit at anytime</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36</a:t>
            </a:fld>
            <a:endParaRPr lang="en-US">
              <a:latin typeface="Tw Cen MT"/>
            </a:endParaRPr>
          </a:p>
        </p:txBody>
      </p:sp>
    </p:spTree>
    <p:extLst>
      <p:ext uri="{BB962C8B-B14F-4D97-AF65-F5344CB8AC3E}">
        <p14:creationId xmlns:p14="http://schemas.microsoft.com/office/powerpoint/2010/main" val="1165763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Portfolio Resubmission</a:t>
            </a:r>
          </a:p>
        </p:txBody>
      </p:sp>
      <p:sp>
        <p:nvSpPr>
          <p:cNvPr id="3" name="Content Placeholder 2"/>
          <p:cNvSpPr>
            <a:spLocks noGrp="1"/>
          </p:cNvSpPr>
          <p:nvPr>
            <p:ph sz="quarter" idx="1"/>
          </p:nvPr>
        </p:nvSpPr>
        <p:spPr/>
        <p:txBody>
          <a:bodyPr/>
          <a:lstStyle/>
          <a:p>
            <a:pPr marL="457200" indent="-457200">
              <a:buFont typeface="Arial" panose="020B0604020202020204" pitchFamily="34" charset="0"/>
              <a:buChar char="•"/>
            </a:pPr>
            <a:r>
              <a:rPr lang="en-US" sz="2400" dirty="0"/>
              <a:t>Use your portfolio resubmission form as a guide for resubmission</a:t>
            </a:r>
          </a:p>
          <a:p>
            <a:pPr marL="457200" indent="-457200">
              <a:buFont typeface="Arial" panose="020B0604020202020204" pitchFamily="34" charset="0"/>
              <a:buChar char="•"/>
            </a:pPr>
            <a:r>
              <a:rPr lang="en-US" sz="2400" dirty="0"/>
              <a:t>Resubmit evidence only for indicators that did not pass</a:t>
            </a:r>
          </a:p>
          <a:p>
            <a:pPr marL="457200" indent="-457200">
              <a:buFont typeface="Arial" panose="020B0604020202020204" pitchFamily="34" charset="0"/>
              <a:buChar char="•"/>
            </a:pPr>
            <a:r>
              <a:rPr lang="en-US" sz="2400" dirty="0"/>
              <a:t>You may resubmit for a higher star level</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37</a:t>
            </a:fld>
            <a:endParaRPr lang="en-US">
              <a:latin typeface="Tw Cen MT"/>
            </a:endParaRPr>
          </a:p>
        </p:txBody>
      </p:sp>
    </p:spTree>
    <p:extLst>
      <p:ext uri="{BB962C8B-B14F-4D97-AF65-F5344CB8AC3E}">
        <p14:creationId xmlns:p14="http://schemas.microsoft.com/office/powerpoint/2010/main" val="1414875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Maintenance	</a:t>
            </a:r>
          </a:p>
        </p:txBody>
      </p:sp>
      <p:sp>
        <p:nvSpPr>
          <p:cNvPr id="3" name="Content Placeholder 2"/>
          <p:cNvSpPr>
            <a:spLocks noGrp="1"/>
          </p:cNvSpPr>
          <p:nvPr>
            <p:ph sz="quarter" idx="1"/>
          </p:nvPr>
        </p:nvSpPr>
        <p:spPr>
          <a:xfrm>
            <a:off x="838200" y="1825625"/>
            <a:ext cx="10053918" cy="4203996"/>
          </a:xfrm>
        </p:spPr>
        <p:txBody>
          <a:bodyPr>
            <a:normAutofit/>
          </a:bodyPr>
          <a:lstStyle/>
          <a:p>
            <a:pPr marL="457200" indent="-457200">
              <a:lnSpc>
                <a:spcPct val="170000"/>
              </a:lnSpc>
              <a:buFont typeface="Arial" panose="020B0604020202020204" pitchFamily="34" charset="0"/>
              <a:buChar char="•"/>
            </a:pPr>
            <a:r>
              <a:rPr lang="en-US" dirty="0"/>
              <a:t>Programs must maintain quality</a:t>
            </a:r>
          </a:p>
          <a:p>
            <a:pPr marL="457200" indent="-457200">
              <a:lnSpc>
                <a:spcPct val="170000"/>
              </a:lnSpc>
              <a:buFont typeface="Arial" panose="020B0604020202020204" pitchFamily="34" charset="0"/>
              <a:buChar char="•"/>
            </a:pPr>
            <a:r>
              <a:rPr lang="en-US" dirty="0"/>
              <a:t>Programs must maintain compliance requirements</a:t>
            </a:r>
            <a:endParaRPr lang="en-US" sz="1400" dirty="0"/>
          </a:p>
          <a:p>
            <a:pPr marL="457200" indent="-457200">
              <a:lnSpc>
                <a:spcPct val="170000"/>
              </a:lnSpc>
              <a:buFont typeface="Arial" panose="020B0604020202020204" pitchFamily="34" charset="0"/>
              <a:buChar char="•"/>
            </a:pPr>
            <a:r>
              <a:rPr lang="en-US" dirty="0"/>
              <a:t>Complete Spark Program Update Report (Spur) annually or when significant program changes are made</a:t>
            </a:r>
            <a:endParaRPr lang="en-US" sz="1400" dirty="0"/>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38</a:t>
            </a:fld>
            <a:endParaRPr lang="en-US">
              <a:latin typeface="Tw Cen MT"/>
            </a:endParaRPr>
          </a:p>
        </p:txBody>
      </p:sp>
    </p:spTree>
    <p:extLst>
      <p:ext uri="{BB962C8B-B14F-4D97-AF65-F5344CB8AC3E}">
        <p14:creationId xmlns:p14="http://schemas.microsoft.com/office/powerpoint/2010/main" val="380495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Wrap up</a:t>
            </a:r>
          </a:p>
        </p:txBody>
      </p:sp>
      <p:sp>
        <p:nvSpPr>
          <p:cNvPr id="5" name="Text Placeholder 4">
            <a:extLst>
              <a:ext uri="{FF2B5EF4-FFF2-40B4-BE49-F238E27FC236}">
                <a16:creationId xmlns:a16="http://schemas.microsoft.com/office/drawing/2014/main" id="{C558BB60-79CD-5947-9392-2508A1A1F456}"/>
              </a:ext>
            </a:extLst>
          </p:cNvPr>
          <p:cNvSpPr>
            <a:spLocks noGrp="1"/>
          </p:cNvSpPr>
          <p:nvPr>
            <p:ph type="body" idx="1"/>
          </p:nvPr>
        </p:nvSpPr>
        <p:spPr/>
        <p:txBody>
          <a:bodyPr/>
          <a:lstStyle/>
          <a:p>
            <a:endParaRPr lang="en-US"/>
          </a:p>
        </p:txBody>
      </p:sp>
      <p:sp>
        <p:nvSpPr>
          <p:cNvPr id="4" name="Slide Number Placeholder 3"/>
          <p:cNvSpPr>
            <a:spLocks noGrp="1"/>
          </p:cNvSpPr>
          <p:nvPr>
            <p:ph type="sldNum" sz="quarter" idx="4"/>
          </p:nvPr>
        </p:nvSpPr>
        <p:spPr/>
        <p:txBody>
          <a:bodyPr/>
          <a:lstStyle/>
          <a:p>
            <a:fld id="{9180E4DA-F620-7A45-90BE-35F25E5FC9DF}" type="slidenum">
              <a:rPr lang="en-US" smtClean="0">
                <a:latin typeface="Tw Cen MT"/>
              </a:rPr>
              <a:pPr/>
              <a:t>39</a:t>
            </a:fld>
            <a:endParaRPr lang="en-US">
              <a:latin typeface="Tw Cen MT"/>
            </a:endParaRPr>
          </a:p>
        </p:txBody>
      </p:sp>
    </p:spTree>
    <p:extLst>
      <p:ext uri="{BB962C8B-B14F-4D97-AF65-F5344CB8AC3E}">
        <p14:creationId xmlns:p14="http://schemas.microsoft.com/office/powerpoint/2010/main" val="4063257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4</a:t>
            </a:fld>
            <a:endParaRPr lang="en-US">
              <a:latin typeface="Tw Cen MT"/>
            </a:endParaRPr>
          </a:p>
        </p:txBody>
      </p:sp>
      <p:sp>
        <p:nvSpPr>
          <p:cNvPr id="2" name="TextBox 1">
            <a:extLst>
              <a:ext uri="{FF2B5EF4-FFF2-40B4-BE49-F238E27FC236}">
                <a16:creationId xmlns:a16="http://schemas.microsoft.com/office/drawing/2014/main" id="{44A2F459-28BB-164D-B157-94C96C66474F}"/>
              </a:ext>
            </a:extLst>
          </p:cNvPr>
          <p:cNvSpPr txBox="1"/>
          <p:nvPr/>
        </p:nvSpPr>
        <p:spPr>
          <a:xfrm>
            <a:off x="2413494" y="-330369"/>
            <a:ext cx="2726267" cy="2215991"/>
          </a:xfrm>
          <a:prstGeom prst="rect">
            <a:avLst/>
          </a:prstGeom>
          <a:noFill/>
        </p:spPr>
        <p:txBody>
          <a:bodyPr wrap="square" rtlCol="0">
            <a:spAutoFit/>
          </a:bodyPr>
          <a:lstStyle/>
          <a:p>
            <a:r>
              <a:rPr lang="en-US" sz="13800" b="1" dirty="0"/>
              <a:t>Q</a:t>
            </a:r>
            <a:endParaRPr lang="en-US" sz="2800" b="1" dirty="0"/>
          </a:p>
        </p:txBody>
      </p:sp>
      <p:sp>
        <p:nvSpPr>
          <p:cNvPr id="3" name="TextBox 2">
            <a:extLst>
              <a:ext uri="{FF2B5EF4-FFF2-40B4-BE49-F238E27FC236}">
                <a16:creationId xmlns:a16="http://schemas.microsoft.com/office/drawing/2014/main" id="{340DA533-2D0D-C842-90DF-488EB7703FA0}"/>
              </a:ext>
            </a:extLst>
          </p:cNvPr>
          <p:cNvSpPr txBox="1"/>
          <p:nvPr/>
        </p:nvSpPr>
        <p:spPr>
          <a:xfrm>
            <a:off x="3776627" y="189654"/>
            <a:ext cx="3234267" cy="1446550"/>
          </a:xfrm>
          <a:prstGeom prst="rect">
            <a:avLst/>
          </a:prstGeom>
          <a:noFill/>
        </p:spPr>
        <p:txBody>
          <a:bodyPr wrap="square" rtlCol="0">
            <a:spAutoFit/>
          </a:bodyPr>
          <a:lstStyle/>
          <a:p>
            <a:r>
              <a:rPr lang="en-US" sz="8800" dirty="0" err="1"/>
              <a:t>uality</a:t>
            </a:r>
            <a:endParaRPr lang="en-US" sz="8800" dirty="0"/>
          </a:p>
        </p:txBody>
      </p:sp>
      <p:sp>
        <p:nvSpPr>
          <p:cNvPr id="7" name="TextBox 6">
            <a:extLst>
              <a:ext uri="{FF2B5EF4-FFF2-40B4-BE49-F238E27FC236}">
                <a16:creationId xmlns:a16="http://schemas.microsoft.com/office/drawing/2014/main" id="{4FBFC132-D35B-9645-BD24-A91070FE016E}"/>
              </a:ext>
            </a:extLst>
          </p:cNvPr>
          <p:cNvSpPr txBox="1"/>
          <p:nvPr/>
        </p:nvSpPr>
        <p:spPr>
          <a:xfrm>
            <a:off x="3878227" y="1780610"/>
            <a:ext cx="3234267" cy="1446550"/>
          </a:xfrm>
          <a:prstGeom prst="rect">
            <a:avLst/>
          </a:prstGeom>
          <a:noFill/>
        </p:spPr>
        <p:txBody>
          <a:bodyPr wrap="square" rtlCol="0">
            <a:spAutoFit/>
          </a:bodyPr>
          <a:lstStyle/>
          <a:p>
            <a:r>
              <a:rPr lang="en-US" sz="8800" dirty="0" err="1"/>
              <a:t>ating</a:t>
            </a:r>
            <a:endParaRPr lang="en-US" sz="8800" dirty="0"/>
          </a:p>
        </p:txBody>
      </p:sp>
      <p:sp>
        <p:nvSpPr>
          <p:cNvPr id="8" name="TextBox 7">
            <a:extLst>
              <a:ext uri="{FF2B5EF4-FFF2-40B4-BE49-F238E27FC236}">
                <a16:creationId xmlns:a16="http://schemas.microsoft.com/office/drawing/2014/main" id="{80C78FCC-6CC4-BE41-8B01-E3273AC3B50D}"/>
              </a:ext>
            </a:extLst>
          </p:cNvPr>
          <p:cNvSpPr txBox="1"/>
          <p:nvPr/>
        </p:nvSpPr>
        <p:spPr>
          <a:xfrm>
            <a:off x="3541053" y="3277500"/>
            <a:ext cx="7593111" cy="1446550"/>
          </a:xfrm>
          <a:prstGeom prst="rect">
            <a:avLst/>
          </a:prstGeom>
          <a:noFill/>
        </p:spPr>
        <p:txBody>
          <a:bodyPr wrap="square" rtlCol="0">
            <a:spAutoFit/>
          </a:bodyPr>
          <a:lstStyle/>
          <a:p>
            <a:r>
              <a:rPr lang="en-US" sz="8800" dirty="0" err="1"/>
              <a:t>mprovement</a:t>
            </a:r>
            <a:r>
              <a:rPr lang="en-US" sz="8800" dirty="0"/>
              <a:t> </a:t>
            </a:r>
          </a:p>
        </p:txBody>
      </p:sp>
      <p:sp>
        <p:nvSpPr>
          <p:cNvPr id="9" name="TextBox 8">
            <a:extLst>
              <a:ext uri="{FF2B5EF4-FFF2-40B4-BE49-F238E27FC236}">
                <a16:creationId xmlns:a16="http://schemas.microsoft.com/office/drawing/2014/main" id="{E43B4DD5-BAC6-E64E-BFF0-5D9569EB75D5}"/>
              </a:ext>
            </a:extLst>
          </p:cNvPr>
          <p:cNvSpPr txBox="1"/>
          <p:nvPr/>
        </p:nvSpPr>
        <p:spPr>
          <a:xfrm>
            <a:off x="3776626" y="4724050"/>
            <a:ext cx="3234267" cy="1446550"/>
          </a:xfrm>
          <a:prstGeom prst="rect">
            <a:avLst/>
          </a:prstGeom>
          <a:noFill/>
        </p:spPr>
        <p:txBody>
          <a:bodyPr wrap="square" rtlCol="0">
            <a:spAutoFit/>
          </a:bodyPr>
          <a:lstStyle/>
          <a:p>
            <a:r>
              <a:rPr lang="en-US" sz="8800" dirty="0" err="1"/>
              <a:t>ystem</a:t>
            </a:r>
            <a:r>
              <a:rPr lang="en-US" sz="8800" dirty="0"/>
              <a:t> </a:t>
            </a:r>
          </a:p>
        </p:txBody>
      </p:sp>
      <p:sp>
        <p:nvSpPr>
          <p:cNvPr id="10" name="TextBox 9">
            <a:extLst>
              <a:ext uri="{FF2B5EF4-FFF2-40B4-BE49-F238E27FC236}">
                <a16:creationId xmlns:a16="http://schemas.microsoft.com/office/drawing/2014/main" id="{9D97A8B9-A3FF-A242-8AAA-CA1DB33DFD79}"/>
              </a:ext>
            </a:extLst>
          </p:cNvPr>
          <p:cNvSpPr txBox="1"/>
          <p:nvPr/>
        </p:nvSpPr>
        <p:spPr>
          <a:xfrm>
            <a:off x="2565894" y="1280890"/>
            <a:ext cx="2726267" cy="2215991"/>
          </a:xfrm>
          <a:prstGeom prst="rect">
            <a:avLst/>
          </a:prstGeom>
          <a:noFill/>
        </p:spPr>
        <p:txBody>
          <a:bodyPr wrap="square" rtlCol="0">
            <a:spAutoFit/>
          </a:bodyPr>
          <a:lstStyle/>
          <a:p>
            <a:r>
              <a:rPr lang="en-US" sz="13800" b="1" dirty="0"/>
              <a:t>R</a:t>
            </a:r>
            <a:endParaRPr lang="en-US" sz="2800" b="1" dirty="0"/>
          </a:p>
        </p:txBody>
      </p:sp>
      <p:sp>
        <p:nvSpPr>
          <p:cNvPr id="11" name="TextBox 10">
            <a:extLst>
              <a:ext uri="{FF2B5EF4-FFF2-40B4-BE49-F238E27FC236}">
                <a16:creationId xmlns:a16="http://schemas.microsoft.com/office/drawing/2014/main" id="{CAF32524-C607-674F-A575-CFE1831F8259}"/>
              </a:ext>
            </a:extLst>
          </p:cNvPr>
          <p:cNvSpPr txBox="1"/>
          <p:nvPr/>
        </p:nvSpPr>
        <p:spPr>
          <a:xfrm>
            <a:off x="2958845" y="2766984"/>
            <a:ext cx="2726267" cy="2215991"/>
          </a:xfrm>
          <a:prstGeom prst="rect">
            <a:avLst/>
          </a:prstGeom>
          <a:noFill/>
        </p:spPr>
        <p:txBody>
          <a:bodyPr wrap="square" rtlCol="0">
            <a:spAutoFit/>
          </a:bodyPr>
          <a:lstStyle/>
          <a:p>
            <a:r>
              <a:rPr lang="en-US" sz="13800" b="1" dirty="0"/>
              <a:t>I</a:t>
            </a:r>
            <a:endParaRPr lang="en-US" sz="2800" b="1" dirty="0"/>
          </a:p>
        </p:txBody>
      </p:sp>
      <p:sp>
        <p:nvSpPr>
          <p:cNvPr id="12" name="TextBox 11">
            <a:extLst>
              <a:ext uri="{FF2B5EF4-FFF2-40B4-BE49-F238E27FC236}">
                <a16:creationId xmlns:a16="http://schemas.microsoft.com/office/drawing/2014/main" id="{70E284DE-86F5-5D4C-B31D-07E89B596B9A}"/>
              </a:ext>
            </a:extLst>
          </p:cNvPr>
          <p:cNvSpPr txBox="1"/>
          <p:nvPr/>
        </p:nvSpPr>
        <p:spPr>
          <a:xfrm>
            <a:off x="2643583" y="4162753"/>
            <a:ext cx="2726267" cy="2215991"/>
          </a:xfrm>
          <a:prstGeom prst="rect">
            <a:avLst/>
          </a:prstGeom>
          <a:noFill/>
        </p:spPr>
        <p:txBody>
          <a:bodyPr wrap="square" rtlCol="0">
            <a:spAutoFit/>
          </a:bodyPr>
          <a:lstStyle/>
          <a:p>
            <a:r>
              <a:rPr lang="en-US" sz="13800" b="1" dirty="0"/>
              <a:t>S</a:t>
            </a:r>
            <a:endParaRPr lang="en-US" sz="2800" b="1" dirty="0"/>
          </a:p>
        </p:txBody>
      </p:sp>
    </p:spTree>
    <p:extLst>
      <p:ext uri="{BB962C8B-B14F-4D97-AF65-F5344CB8AC3E}">
        <p14:creationId xmlns:p14="http://schemas.microsoft.com/office/powerpoint/2010/main" val="3399496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06" y="430306"/>
            <a:ext cx="8686800" cy="897628"/>
          </a:xfrm>
        </p:spPr>
        <p:txBody>
          <a:bodyPr/>
          <a:lstStyle/>
          <a:p>
            <a:r>
              <a:rPr lang="en-US" dirty="0"/>
              <a:t>Next Steps</a:t>
            </a:r>
          </a:p>
        </p:txBody>
      </p:sp>
      <p:sp>
        <p:nvSpPr>
          <p:cNvPr id="3" name="Content Placeholder 2"/>
          <p:cNvSpPr>
            <a:spLocks noGrp="1"/>
          </p:cNvSpPr>
          <p:nvPr>
            <p:ph sz="quarter" idx="1"/>
          </p:nvPr>
        </p:nvSpPr>
        <p:spPr>
          <a:xfrm>
            <a:off x="999564" y="1327933"/>
            <a:ext cx="11035553" cy="4656007"/>
          </a:xfrm>
        </p:spPr>
        <p:txBody>
          <a:bodyPr/>
          <a:lstStyle/>
          <a:p>
            <a:pPr marL="1143000" lvl="2" indent="-457200">
              <a:buFont typeface="Arial" panose="020B0604020202020204" pitchFamily="34" charset="0"/>
              <a:buChar char="•"/>
            </a:pPr>
            <a:r>
              <a:rPr lang="en-US" sz="2800" dirty="0"/>
              <a:t>Complete Program Application</a:t>
            </a:r>
          </a:p>
          <a:p>
            <a:pPr marL="1143000" lvl="2" indent="-457200">
              <a:buFont typeface="Arial" panose="020B0604020202020204" pitchFamily="34" charset="0"/>
              <a:buChar char="•"/>
            </a:pPr>
            <a:r>
              <a:rPr lang="en-US" sz="2800" dirty="0"/>
              <a:t>Begin filling out Self-Assessment</a:t>
            </a:r>
          </a:p>
          <a:p>
            <a:pPr marL="1143000" lvl="2" indent="-457200">
              <a:buFont typeface="Arial" panose="020B0604020202020204" pitchFamily="34" charset="0"/>
              <a:buChar char="•"/>
            </a:pPr>
            <a:r>
              <a:rPr lang="en-US" sz="2800" dirty="0"/>
              <a:t>Complete the MOU</a:t>
            </a:r>
          </a:p>
          <a:p>
            <a:pPr marL="1143000" lvl="2" indent="-457200">
              <a:buFont typeface="Arial" panose="020B0604020202020204" pitchFamily="34" charset="0"/>
              <a:buChar char="•"/>
            </a:pPr>
            <a:r>
              <a:rPr lang="en-US" sz="2800" dirty="0"/>
              <a:t>Send the completed application and MOU to TRI</a:t>
            </a:r>
          </a:p>
          <a:p>
            <a:pPr marL="1143000" lvl="2" indent="-457200">
              <a:buFont typeface="Arial" panose="020B0604020202020204" pitchFamily="34" charset="0"/>
              <a:buChar char="•"/>
            </a:pPr>
            <a:r>
              <a:rPr lang="en-US" sz="2800" dirty="0"/>
              <a:t>After your paperwork is reviewed at TRI and the compliance check is completed, you will receive your C2Q designation and Welcome Kit</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40</a:t>
            </a:fld>
            <a:endParaRPr lang="en-US">
              <a:latin typeface="Tw Cen MT"/>
            </a:endParaRPr>
          </a:p>
        </p:txBody>
      </p:sp>
      <p:pic>
        <p:nvPicPr>
          <p:cNvPr id="6" name="Picture 6" descr="Image result for foot print walking color">
            <a:extLst>
              <a:ext uri="{FF2B5EF4-FFF2-40B4-BE49-F238E27FC236}">
                <a16:creationId xmlns:a16="http://schemas.microsoft.com/office/drawing/2014/main" id="{E5DD1062-666D-9548-81C6-EE6424146AE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9556" y="2894629"/>
            <a:ext cx="3302569" cy="760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664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a:t>
            </a:r>
            <a:endParaRPr lang="en-US" sz="3600" dirty="0"/>
          </a:p>
        </p:txBody>
      </p:sp>
      <p:sp>
        <p:nvSpPr>
          <p:cNvPr id="3" name="Content Placeholder 2"/>
          <p:cNvSpPr>
            <a:spLocks noGrp="1"/>
          </p:cNvSpPr>
          <p:nvPr>
            <p:ph sz="quarter" idx="1"/>
          </p:nvPr>
        </p:nvSpPr>
        <p:spPr/>
        <p:txBody>
          <a:bodyPr/>
          <a:lstStyle/>
          <a:p>
            <a:pPr marL="1600200" lvl="3" indent="-457200">
              <a:buFont typeface="Arial" panose="020B0604020202020204" pitchFamily="34" charset="0"/>
              <a:buChar char="•"/>
            </a:pPr>
            <a:r>
              <a:rPr lang="en-US" sz="2400" dirty="0"/>
              <a:t>After you receive the Welcome Kit, you need to decide how you want to proceed </a:t>
            </a:r>
          </a:p>
          <a:p>
            <a:pPr marL="1600200" lvl="3" indent="-457200">
              <a:buFont typeface="Arial" panose="020B0604020202020204" pitchFamily="34" charset="0"/>
              <a:buChar char="•"/>
            </a:pPr>
            <a:endParaRPr lang="en-US" sz="700" dirty="0"/>
          </a:p>
          <a:p>
            <a:pPr marL="1600200" lvl="3" indent="-457200">
              <a:buFont typeface="Arial" panose="020B0604020202020204" pitchFamily="34" charset="0"/>
              <a:buChar char="•"/>
            </a:pPr>
            <a:r>
              <a:rPr lang="en-US" sz="2400" dirty="0"/>
              <a:t>Your Self-Assessment, Quality Improvement Plan, and your QIS will help you</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41</a:t>
            </a:fld>
            <a:endParaRPr lang="en-US">
              <a:latin typeface="Tw Cen MT"/>
            </a:endParaRPr>
          </a:p>
        </p:txBody>
      </p:sp>
      <p:pic>
        <p:nvPicPr>
          <p:cNvPr id="17" name="Picture 6" descr="Image result for foot print walking color">
            <a:extLst>
              <a:ext uri="{FF2B5EF4-FFF2-40B4-BE49-F238E27FC236}">
                <a16:creationId xmlns:a16="http://schemas.microsoft.com/office/drawing/2014/main" id="{3D62644E-1878-5E4C-8759-2A67C54AB3A6}"/>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271298" y="2959018"/>
            <a:ext cx="3302569" cy="760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432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753" y="389815"/>
            <a:ext cx="8686800" cy="1005204"/>
          </a:xfrm>
        </p:spPr>
        <p:txBody>
          <a:bodyPr/>
          <a:lstStyle/>
          <a:p>
            <a:r>
              <a:rPr lang="en-US" dirty="0"/>
              <a:t>Resources Available</a:t>
            </a:r>
          </a:p>
        </p:txBody>
      </p:sp>
      <p:sp>
        <p:nvSpPr>
          <p:cNvPr id="4" name="Slide Number Placeholder 3"/>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42</a:t>
            </a:fld>
            <a:endParaRPr lang="en-US">
              <a:latin typeface="Tw Cen MT"/>
            </a:endParaRPr>
          </a:p>
        </p:txBody>
      </p:sp>
      <p:sp>
        <p:nvSpPr>
          <p:cNvPr id="6" name="TextBox 5">
            <a:extLst>
              <a:ext uri="{FF2B5EF4-FFF2-40B4-BE49-F238E27FC236}">
                <a16:creationId xmlns:a16="http://schemas.microsoft.com/office/drawing/2014/main" id="{268CD591-B43E-3E45-B5AE-B53E96AF6114}"/>
              </a:ext>
            </a:extLst>
          </p:cNvPr>
          <p:cNvSpPr txBox="1"/>
          <p:nvPr/>
        </p:nvSpPr>
        <p:spPr>
          <a:xfrm>
            <a:off x="1079838" y="1462630"/>
            <a:ext cx="7670937" cy="2000548"/>
          </a:xfrm>
          <a:prstGeom prst="rect">
            <a:avLst/>
          </a:prstGeom>
          <a:noFill/>
        </p:spPr>
        <p:txBody>
          <a:bodyPr wrap="square" rtlCol="0">
            <a:spAutoFit/>
          </a:bodyPr>
          <a:lstStyle/>
          <a:p>
            <a:r>
              <a:rPr lang="en-US" sz="2800" b="1" dirty="0"/>
              <a:t>Program Improvement:</a:t>
            </a:r>
          </a:p>
          <a:p>
            <a:pPr marL="742950" lvl="1" indent="-285750">
              <a:buFont typeface="Arial" panose="020B0604020202020204" pitchFamily="34" charset="0"/>
              <a:buChar char="•"/>
            </a:pPr>
            <a:r>
              <a:rPr lang="en-US" sz="2000" dirty="0"/>
              <a:t>Quality Improvement Specialist at local CCR&amp;R or Hub</a:t>
            </a:r>
          </a:p>
          <a:p>
            <a:pPr marL="742950" lvl="1" indent="-285750">
              <a:buFont typeface="Arial" panose="020B0604020202020204" pitchFamily="34" charset="0"/>
              <a:buChar char="•"/>
            </a:pPr>
            <a:r>
              <a:rPr lang="en-US" sz="2000" dirty="0"/>
              <a:t>Oregon QRIS Resources Website </a:t>
            </a:r>
            <a:r>
              <a:rPr lang="en-US" sz="2000" dirty="0">
                <a:hlinkClick r:id="rId3"/>
              </a:rPr>
              <a:t>www.OregonQRISResources.org</a:t>
            </a:r>
            <a:r>
              <a:rPr lang="en-US" sz="2000" dirty="0"/>
              <a:t> </a:t>
            </a:r>
          </a:p>
          <a:p>
            <a:endParaRPr lang="en-US" dirty="0"/>
          </a:p>
          <a:p>
            <a:pPr marL="285750" indent="-28575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DF817880-3804-DE40-B0A4-7AE24EB50CC2}"/>
              </a:ext>
            </a:extLst>
          </p:cNvPr>
          <p:cNvSpPr txBox="1"/>
          <p:nvPr/>
        </p:nvSpPr>
        <p:spPr>
          <a:xfrm>
            <a:off x="1079837" y="3015411"/>
            <a:ext cx="7670937" cy="3508653"/>
          </a:xfrm>
          <a:prstGeom prst="rect">
            <a:avLst/>
          </a:prstGeom>
          <a:noFill/>
        </p:spPr>
        <p:txBody>
          <a:bodyPr wrap="square" rtlCol="0">
            <a:spAutoFit/>
          </a:bodyPr>
          <a:lstStyle/>
          <a:p>
            <a:r>
              <a:rPr lang="en-US" sz="2800" b="1" dirty="0"/>
              <a:t>Portfolio, Financial &amp; General Spark Information</a:t>
            </a:r>
          </a:p>
          <a:p>
            <a:pPr marL="742950" lvl="1" indent="-285750">
              <a:buFont typeface="Arial" panose="020B0604020202020204" pitchFamily="34" charset="0"/>
              <a:buChar char="•"/>
            </a:pPr>
            <a:r>
              <a:rPr lang="en-US" sz="2000" dirty="0"/>
              <a:t>Quality Improvement Specialist at local CCR&amp;R or Hub</a:t>
            </a:r>
          </a:p>
          <a:p>
            <a:pPr marL="742950" lvl="1" indent="-285750">
              <a:buFont typeface="Arial" panose="020B0604020202020204" pitchFamily="34" charset="0"/>
              <a:buChar char="•"/>
            </a:pPr>
            <a:r>
              <a:rPr lang="en-US" sz="2000" dirty="0"/>
              <a:t>The Research Institute:</a:t>
            </a:r>
          </a:p>
          <a:p>
            <a:pPr marL="1200150" lvl="2" indent="-285750">
              <a:lnSpc>
                <a:spcPct val="150000"/>
              </a:lnSpc>
              <a:buFont typeface="Arial" panose="020B0604020202020204" pitchFamily="34" charset="0"/>
              <a:buChar char="•"/>
            </a:pPr>
            <a:r>
              <a:rPr lang="en-US" sz="2000" dirty="0"/>
              <a:t>Spark Helpline: 1-877-768-8290</a:t>
            </a:r>
          </a:p>
          <a:p>
            <a:pPr marL="1200150" lvl="2" indent="-285750">
              <a:lnSpc>
                <a:spcPct val="150000"/>
              </a:lnSpc>
              <a:buFont typeface="Arial" panose="020B0604020202020204" pitchFamily="34" charset="0"/>
              <a:buChar char="•"/>
            </a:pPr>
            <a:r>
              <a:rPr lang="en-US" sz="2000" dirty="0"/>
              <a:t>Email: </a:t>
            </a:r>
            <a:r>
              <a:rPr lang="en-US" sz="2000" dirty="0">
                <a:hlinkClick r:id="rId4"/>
              </a:rPr>
              <a:t>QRIShelp@wou.edu</a:t>
            </a:r>
            <a:endParaRPr lang="en-US" sz="2000" dirty="0"/>
          </a:p>
          <a:p>
            <a:pPr marL="1200150" lvl="2" indent="-285750">
              <a:lnSpc>
                <a:spcPct val="150000"/>
              </a:lnSpc>
              <a:buFont typeface="Arial" panose="020B0604020202020204" pitchFamily="34" charset="0"/>
              <a:buChar char="•"/>
            </a:pPr>
            <a:r>
              <a:rPr lang="en-US" sz="2000" dirty="0"/>
              <a:t>Website: </a:t>
            </a:r>
            <a:r>
              <a:rPr lang="en-US" sz="2000" u="sng" dirty="0" err="1"/>
              <a:t>triwou.org</a:t>
            </a:r>
            <a:r>
              <a:rPr lang="en-US" sz="2000" u="sng" dirty="0"/>
              <a:t>/spark</a:t>
            </a:r>
            <a:endParaRPr lang="en-US" dirty="0"/>
          </a:p>
          <a:p>
            <a:endParaRPr lang="en-US" dirty="0"/>
          </a:p>
          <a:p>
            <a:pPr marL="285750" indent="-285750">
              <a:buFont typeface="Arial" panose="020B0604020202020204" pitchFamily="34" charset="0"/>
              <a:buChar char="•"/>
            </a:pPr>
            <a:endParaRPr lang="en-US" dirty="0"/>
          </a:p>
        </p:txBody>
      </p:sp>
      <p:pic>
        <p:nvPicPr>
          <p:cNvPr id="9" name="Picture 2" descr="Image result for phone image">
            <a:extLst>
              <a:ext uri="{FF2B5EF4-FFF2-40B4-BE49-F238E27FC236}">
                <a16:creationId xmlns:a16="http://schemas.microsoft.com/office/drawing/2014/main" id="{2AC433B5-3504-2243-908C-FE8781DDE2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8436" y="4607393"/>
            <a:ext cx="386227" cy="3862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email logo">
            <a:extLst>
              <a:ext uri="{FF2B5EF4-FFF2-40B4-BE49-F238E27FC236}">
                <a16:creationId xmlns:a16="http://schemas.microsoft.com/office/drawing/2014/main" id="{5B0EF653-2255-9E42-88F1-20AE167E5E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0138" y="5046092"/>
            <a:ext cx="397982" cy="3979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Related image">
            <a:extLst>
              <a:ext uri="{FF2B5EF4-FFF2-40B4-BE49-F238E27FC236}">
                <a16:creationId xmlns:a16="http://schemas.microsoft.com/office/drawing/2014/main" id="{DA0BDE84-23FF-A54F-8B1A-550A989081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8436" y="5470968"/>
            <a:ext cx="389461" cy="389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541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8000" dirty="0">
                <a:solidFill>
                  <a:schemeClr val="tx1"/>
                </a:solidFill>
                <a:cs typeface="GeoSlab703 Md BT Medium"/>
              </a:rPr>
              <a:t>Thank you!</a:t>
            </a:r>
          </a:p>
        </p:txBody>
      </p:sp>
      <p:sp>
        <p:nvSpPr>
          <p:cNvPr id="6" name="Subtitle 5">
            <a:extLst>
              <a:ext uri="{FF2B5EF4-FFF2-40B4-BE49-F238E27FC236}">
                <a16:creationId xmlns:a16="http://schemas.microsoft.com/office/drawing/2014/main" id="{81580238-0A42-B749-9384-11AF3D24161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15458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D9E5060-9827-DA4F-99B7-C7774B68F02A}"/>
              </a:ext>
            </a:extLst>
          </p:cNvPr>
          <p:cNvSpPr/>
          <p:nvPr/>
        </p:nvSpPr>
        <p:spPr>
          <a:xfrm>
            <a:off x="4826000" y="4639734"/>
            <a:ext cx="2692403" cy="2387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p:nvPr>
        </p:nvSpPr>
        <p:spPr>
          <a:xfrm>
            <a:off x="525703" y="178570"/>
            <a:ext cx="8686800" cy="832022"/>
          </a:xfrm>
        </p:spPr>
        <p:txBody>
          <a:bodyPr/>
          <a:lstStyle/>
          <a:p>
            <a:r>
              <a:rPr lang="en-US" dirty="0"/>
              <a:t>Spark Partners</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5</a:t>
            </a:fld>
            <a:endParaRPr lang="en-US">
              <a:latin typeface="Tw Cen MT"/>
            </a:endParaRPr>
          </a:p>
        </p:txBody>
      </p:sp>
      <p:graphicFrame>
        <p:nvGraphicFramePr>
          <p:cNvPr id="3" name="Diagram 2">
            <a:extLst>
              <a:ext uri="{FF2B5EF4-FFF2-40B4-BE49-F238E27FC236}">
                <a16:creationId xmlns:a16="http://schemas.microsoft.com/office/drawing/2014/main" id="{F0FCF9E1-C87F-F640-B967-B0A3408F747C}"/>
              </a:ext>
            </a:extLst>
          </p:cNvPr>
          <p:cNvGraphicFramePr/>
          <p:nvPr>
            <p:extLst>
              <p:ext uri="{D42A27DB-BD31-4B8C-83A1-F6EECF244321}">
                <p14:modId xmlns:p14="http://schemas.microsoft.com/office/powerpoint/2010/main" val="1618155075"/>
              </p:ext>
            </p:extLst>
          </p:nvPr>
        </p:nvGraphicFramePr>
        <p:xfrm>
          <a:off x="-169252" y="178570"/>
          <a:ext cx="12700002" cy="6289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EEEF50C6-8C90-FE4A-B5A7-EC1988766064}"/>
              </a:ext>
            </a:extLst>
          </p:cNvPr>
          <p:cNvPicPr>
            <a:picLocks noChangeAspect="1"/>
          </p:cNvPicPr>
          <p:nvPr/>
        </p:nvPicPr>
        <p:blipFill>
          <a:blip r:embed="rId8"/>
          <a:stretch>
            <a:fillRect/>
          </a:stretch>
        </p:blipFill>
        <p:spPr>
          <a:xfrm>
            <a:off x="5016561" y="2404536"/>
            <a:ext cx="2328376" cy="1377115"/>
          </a:xfrm>
          <a:prstGeom prst="rect">
            <a:avLst/>
          </a:prstGeom>
        </p:spPr>
      </p:pic>
    </p:spTree>
    <p:extLst>
      <p:ext uri="{BB962C8B-B14F-4D97-AF65-F5344CB8AC3E}">
        <p14:creationId xmlns:p14="http://schemas.microsoft.com/office/powerpoint/2010/main" val="4232359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a:t>Spark Overview</a:t>
            </a:r>
          </a:p>
        </p:txBody>
      </p:sp>
      <p:sp>
        <p:nvSpPr>
          <p:cNvPr id="5" name="Text Placeholder 4"/>
          <p:cNvSpPr>
            <a:spLocks noGrp="1"/>
          </p:cNvSpPr>
          <p:nvPr>
            <p:ph type="body" idx="1"/>
          </p:nvPr>
        </p:nvSpPr>
        <p:spPr/>
        <p:txBody>
          <a:bodyPr/>
          <a:lstStyle/>
          <a:p>
            <a:r>
              <a:rPr lang="en-US" sz="3600" dirty="0"/>
              <a:t>So, what is it?</a:t>
            </a:r>
          </a:p>
        </p:txBody>
      </p:sp>
      <p:sp>
        <p:nvSpPr>
          <p:cNvPr id="3" name="Slide Number Placeholder 2"/>
          <p:cNvSpPr>
            <a:spLocks noGrp="1"/>
          </p:cNvSpPr>
          <p:nvPr>
            <p:ph type="sldNum" sz="quarter" idx="4"/>
          </p:nvPr>
        </p:nvSpPr>
        <p:spPr/>
        <p:txBody>
          <a:bodyPr/>
          <a:lstStyle/>
          <a:p>
            <a:fld id="{9180E4DA-F620-7A45-90BE-35F25E5FC9DF}" type="slidenum">
              <a:rPr lang="en-US" smtClean="0">
                <a:latin typeface="Tw Cen MT"/>
              </a:rPr>
              <a:pPr/>
              <a:t>6</a:t>
            </a:fld>
            <a:endParaRPr lang="en-US">
              <a:latin typeface="Tw Cen MT"/>
            </a:endParaRPr>
          </a:p>
        </p:txBody>
      </p:sp>
    </p:spTree>
    <p:extLst>
      <p:ext uri="{BB962C8B-B14F-4D97-AF65-F5344CB8AC3E}">
        <p14:creationId xmlns:p14="http://schemas.microsoft.com/office/powerpoint/2010/main" val="3139404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709A28-15FA-0140-ABD4-486DB777A5C3}"/>
              </a:ext>
            </a:extLst>
          </p:cNvPr>
          <p:cNvSpPr/>
          <p:nvPr/>
        </p:nvSpPr>
        <p:spPr>
          <a:xfrm>
            <a:off x="9836727" y="678872"/>
            <a:ext cx="1898073" cy="1219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296666967"/>
              </p:ext>
            </p:extLst>
          </p:nvPr>
        </p:nvGraphicFramePr>
        <p:xfrm>
          <a:off x="1260764" y="429492"/>
          <a:ext cx="10127672" cy="552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447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3" y="0"/>
            <a:ext cx="11374582" cy="956710"/>
          </a:xfrm>
        </p:spPr>
        <p:txBody>
          <a:bodyPr>
            <a:normAutofit/>
          </a:bodyPr>
          <a:lstStyle/>
          <a:p>
            <a:pPr>
              <a:defRPr/>
            </a:pPr>
            <a:r>
              <a:rPr lang="en-US" dirty="0"/>
              <a:t>Spark 5 Tier Building Block System</a:t>
            </a:r>
          </a:p>
        </p:txBody>
      </p:sp>
      <p:sp>
        <p:nvSpPr>
          <p:cNvPr id="23557" name="Slide Number Placeholder 24"/>
          <p:cNvSpPr>
            <a:spLocks noGrp="1"/>
          </p:cNvSpPr>
          <p:nvPr>
            <p:ph type="sldNum" sz="quarter" idx="12"/>
          </p:nvPr>
        </p:nvSpPr>
        <p:spPr bwMode="auto">
          <a:xfrm>
            <a:off x="4572000" y="6356350"/>
            <a:ext cx="3352800" cy="274638"/>
          </a:xfrm>
          <a:ln w="9525">
            <a:miter lim="800000"/>
            <a:headEnd/>
            <a:tailEnd/>
          </a:ln>
        </p:spPr>
        <p:txBody>
          <a:bodyPr wrap="square" numCol="1" anchorCtr="0" compatLnSpc="1">
            <a:prstTxWarp prst="textNoShape">
              <a:avLst/>
            </a:prstTxWarp>
            <a:normAutofit fontScale="77500" lnSpcReduction="20000"/>
          </a:bodyPr>
          <a:lstStyle/>
          <a:p>
            <a:pPr fontAlgn="base">
              <a:spcBef>
                <a:spcPct val="0"/>
              </a:spcBef>
              <a:spcAft>
                <a:spcPct val="0"/>
              </a:spcAft>
              <a:defRPr/>
            </a:pPr>
            <a:fld id="{E68809C8-62DE-4A59-AE39-16838C41F225}" type="slidenum">
              <a:rPr lang="en-US">
                <a:latin typeface="Tw Cen MT"/>
              </a:rPr>
              <a:pPr fontAlgn="base">
                <a:spcBef>
                  <a:spcPct val="0"/>
                </a:spcBef>
                <a:spcAft>
                  <a:spcPct val="0"/>
                </a:spcAft>
                <a:defRPr/>
              </a:pPr>
              <a:t>8</a:t>
            </a:fld>
            <a:endParaRPr lang="en-US">
              <a:latin typeface="Tw Cen MT"/>
            </a:endParaRPr>
          </a:p>
        </p:txBody>
      </p:sp>
      <p:grpSp>
        <p:nvGrpSpPr>
          <p:cNvPr id="3" name="Group 2"/>
          <p:cNvGrpSpPr>
            <a:grpSpLocks/>
          </p:cNvGrpSpPr>
          <p:nvPr/>
        </p:nvGrpSpPr>
        <p:grpSpPr bwMode="auto">
          <a:xfrm>
            <a:off x="1468584" y="1039840"/>
            <a:ext cx="8291945" cy="4648617"/>
            <a:chOff x="533400" y="1752600"/>
            <a:chExt cx="7467600" cy="4046900"/>
          </a:xfrm>
          <a:solidFill>
            <a:schemeClr val="bg1">
              <a:lumMod val="85000"/>
            </a:schemeClr>
          </a:solidFill>
        </p:grpSpPr>
        <p:sp>
          <p:nvSpPr>
            <p:cNvPr id="49" name="Rounded Rectangle 48"/>
            <p:cNvSpPr/>
            <p:nvPr/>
          </p:nvSpPr>
          <p:spPr>
            <a:xfrm>
              <a:off x="533400" y="1752600"/>
              <a:ext cx="6477000" cy="4038600"/>
            </a:xfrm>
            <a:prstGeom prst="roundRect">
              <a:avLst>
                <a:gd name="adj" fmla="val 6867"/>
              </a:avLst>
            </a:prstGeom>
            <a:solidFill>
              <a:srgbClr val="FECB6D"/>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prstClr val="white"/>
                </a:solidFill>
                <a:latin typeface="Tw Cen MT"/>
              </a:endParaRPr>
            </a:p>
          </p:txBody>
        </p:sp>
        <p:grpSp>
          <p:nvGrpSpPr>
            <p:cNvPr id="4" name="Group 42"/>
            <p:cNvGrpSpPr>
              <a:grpSpLocks/>
            </p:cNvGrpSpPr>
            <p:nvPr/>
          </p:nvGrpSpPr>
          <p:grpSpPr bwMode="auto">
            <a:xfrm>
              <a:off x="4648200" y="2057400"/>
              <a:ext cx="2362200" cy="685800"/>
              <a:chOff x="6553200" y="2590800"/>
              <a:chExt cx="2362200" cy="685800"/>
            </a:xfrm>
            <a:grpFill/>
          </p:grpSpPr>
          <p:sp>
            <p:nvSpPr>
              <p:cNvPr id="12" name="Rectangle 11"/>
              <p:cNvSpPr/>
              <p:nvPr/>
            </p:nvSpPr>
            <p:spPr>
              <a:xfrm>
                <a:off x="6553200" y="2590800"/>
                <a:ext cx="2362200" cy="685800"/>
              </a:xfrm>
              <a:prstGeom prst="rect">
                <a:avLst/>
              </a:prstGeom>
              <a:solidFill>
                <a:srgbClr val="F16C36"/>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prstClr val="white"/>
                  </a:solidFill>
                  <a:latin typeface="Tw Cen MT"/>
                </a:endParaRPr>
              </a:p>
            </p:txBody>
          </p:sp>
          <p:grpSp>
            <p:nvGrpSpPr>
              <p:cNvPr id="5" name="Group 24"/>
              <p:cNvGrpSpPr>
                <a:grpSpLocks/>
              </p:cNvGrpSpPr>
              <p:nvPr/>
            </p:nvGrpSpPr>
            <p:grpSpPr bwMode="auto">
              <a:xfrm>
                <a:off x="6629400" y="2743200"/>
                <a:ext cx="2209800" cy="381000"/>
                <a:chOff x="6553200" y="2819400"/>
                <a:chExt cx="2209800" cy="381000"/>
              </a:xfrm>
              <a:grpFill/>
            </p:grpSpPr>
            <p:sp>
              <p:nvSpPr>
                <p:cNvPr id="13" name="5-Point Star 12"/>
                <p:cNvSpPr/>
                <p:nvPr/>
              </p:nvSpPr>
              <p:spPr>
                <a:xfrm>
                  <a:off x="8382000" y="2819400"/>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15" name="5-Point Star 14"/>
                <p:cNvSpPr/>
                <p:nvPr/>
              </p:nvSpPr>
              <p:spPr>
                <a:xfrm>
                  <a:off x="7924800" y="2819400"/>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16" name="5-Point Star 15"/>
                <p:cNvSpPr/>
                <p:nvPr/>
              </p:nvSpPr>
              <p:spPr>
                <a:xfrm>
                  <a:off x="7467600" y="2819400"/>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17" name="5-Point Star 16"/>
                <p:cNvSpPr/>
                <p:nvPr/>
              </p:nvSpPr>
              <p:spPr>
                <a:xfrm>
                  <a:off x="7010400" y="2819400"/>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18" name="5-Point Star 17"/>
                <p:cNvSpPr/>
                <p:nvPr/>
              </p:nvSpPr>
              <p:spPr>
                <a:xfrm>
                  <a:off x="6553200" y="2819400"/>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grpSp>
        </p:grpSp>
        <p:grpSp>
          <p:nvGrpSpPr>
            <p:cNvPr id="6" name="Group 43"/>
            <p:cNvGrpSpPr>
              <a:grpSpLocks/>
            </p:cNvGrpSpPr>
            <p:nvPr/>
          </p:nvGrpSpPr>
          <p:grpSpPr bwMode="auto">
            <a:xfrm>
              <a:off x="4038600" y="2855586"/>
              <a:ext cx="2971800" cy="685800"/>
              <a:chOff x="5943600" y="3388986"/>
              <a:chExt cx="2971800" cy="685800"/>
            </a:xfrm>
            <a:grpFill/>
          </p:grpSpPr>
          <p:sp>
            <p:nvSpPr>
              <p:cNvPr id="11" name="Rectangle 10"/>
              <p:cNvSpPr/>
              <p:nvPr/>
            </p:nvSpPr>
            <p:spPr>
              <a:xfrm>
                <a:off x="5943600" y="3388986"/>
                <a:ext cx="2971800" cy="685800"/>
              </a:xfrm>
              <a:prstGeom prst="rect">
                <a:avLst/>
              </a:prstGeom>
              <a:solidFill>
                <a:srgbClr val="F16C36"/>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prstClr val="white"/>
                  </a:solidFill>
                  <a:latin typeface="Tw Cen MT"/>
                </a:endParaRPr>
              </a:p>
            </p:txBody>
          </p:sp>
          <p:grpSp>
            <p:nvGrpSpPr>
              <p:cNvPr id="7" name="Group 40"/>
              <p:cNvGrpSpPr>
                <a:grpSpLocks/>
              </p:cNvGrpSpPr>
              <p:nvPr/>
            </p:nvGrpSpPr>
            <p:grpSpPr bwMode="auto">
              <a:xfrm>
                <a:off x="6553200" y="3517262"/>
                <a:ext cx="1752600" cy="381000"/>
                <a:chOff x="7162800" y="3593462"/>
                <a:chExt cx="1752600" cy="381000"/>
              </a:xfrm>
              <a:grpFill/>
            </p:grpSpPr>
            <p:sp>
              <p:nvSpPr>
                <p:cNvPr id="19" name="5-Point Star 18"/>
                <p:cNvSpPr/>
                <p:nvPr/>
              </p:nvSpPr>
              <p:spPr>
                <a:xfrm>
                  <a:off x="8534400" y="3593462"/>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20" name="5-Point Star 19"/>
                <p:cNvSpPr/>
                <p:nvPr/>
              </p:nvSpPr>
              <p:spPr>
                <a:xfrm>
                  <a:off x="8077200" y="3593462"/>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21" name="5-Point Star 20"/>
                <p:cNvSpPr/>
                <p:nvPr/>
              </p:nvSpPr>
              <p:spPr>
                <a:xfrm>
                  <a:off x="7620000" y="3593462"/>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22" name="5-Point Star 21"/>
                <p:cNvSpPr/>
                <p:nvPr/>
              </p:nvSpPr>
              <p:spPr>
                <a:xfrm>
                  <a:off x="7162800" y="3593462"/>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grpSp>
        </p:grpSp>
        <p:grpSp>
          <p:nvGrpSpPr>
            <p:cNvPr id="14" name="Group 44"/>
            <p:cNvGrpSpPr>
              <a:grpSpLocks/>
            </p:cNvGrpSpPr>
            <p:nvPr/>
          </p:nvGrpSpPr>
          <p:grpSpPr bwMode="auto">
            <a:xfrm>
              <a:off x="3200400" y="3677896"/>
              <a:ext cx="3810000" cy="685800"/>
              <a:chOff x="5105400" y="4211296"/>
              <a:chExt cx="3810000" cy="685800"/>
            </a:xfrm>
            <a:grpFill/>
          </p:grpSpPr>
          <p:sp>
            <p:nvSpPr>
              <p:cNvPr id="10" name="Rectangle 9"/>
              <p:cNvSpPr/>
              <p:nvPr/>
            </p:nvSpPr>
            <p:spPr>
              <a:xfrm>
                <a:off x="5105400" y="4211296"/>
                <a:ext cx="3810000" cy="685800"/>
              </a:xfrm>
              <a:prstGeom prst="rect">
                <a:avLst/>
              </a:prstGeom>
              <a:solidFill>
                <a:srgbClr val="F16C36"/>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prstClr val="white"/>
                  </a:solidFill>
                  <a:latin typeface="Tw Cen MT"/>
                </a:endParaRPr>
              </a:p>
            </p:txBody>
          </p:sp>
          <p:grpSp>
            <p:nvGrpSpPr>
              <p:cNvPr id="23" name="Group 39"/>
              <p:cNvGrpSpPr>
                <a:grpSpLocks/>
              </p:cNvGrpSpPr>
              <p:nvPr/>
            </p:nvGrpSpPr>
            <p:grpSpPr bwMode="auto">
              <a:xfrm>
                <a:off x="6362700" y="4351634"/>
                <a:ext cx="1295400" cy="381000"/>
                <a:chOff x="7620000" y="4427834"/>
                <a:chExt cx="1295400" cy="381000"/>
              </a:xfrm>
              <a:grpFill/>
            </p:grpSpPr>
            <p:sp>
              <p:nvSpPr>
                <p:cNvPr id="27" name="5-Point Star 26"/>
                <p:cNvSpPr/>
                <p:nvPr/>
              </p:nvSpPr>
              <p:spPr>
                <a:xfrm>
                  <a:off x="8534400" y="4427834"/>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28" name="5-Point Star 27"/>
                <p:cNvSpPr/>
                <p:nvPr/>
              </p:nvSpPr>
              <p:spPr>
                <a:xfrm>
                  <a:off x="8077200" y="4427834"/>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29" name="5-Point Star 28"/>
                <p:cNvSpPr/>
                <p:nvPr/>
              </p:nvSpPr>
              <p:spPr>
                <a:xfrm>
                  <a:off x="7620000" y="4427834"/>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grpSp>
        </p:grpSp>
        <p:sp>
          <p:nvSpPr>
            <p:cNvPr id="38" name="TextBox 37"/>
            <p:cNvSpPr txBox="1"/>
            <p:nvPr/>
          </p:nvSpPr>
          <p:spPr>
            <a:xfrm>
              <a:off x="1129188" y="5215300"/>
              <a:ext cx="5867400" cy="584200"/>
            </a:xfrm>
            <a:prstGeom prst="rect">
              <a:avLst/>
            </a:prstGeom>
            <a:solidFill>
              <a:srgbClr val="F16C36"/>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3200" dirty="0">
                  <a:solidFill>
                    <a:schemeClr val="bg1"/>
                  </a:solidFill>
                  <a:latin typeface="Arial" panose="020B0604020202020204" pitchFamily="34" charset="0"/>
                  <a:cs typeface="Arial" panose="020B0604020202020204" pitchFamily="34" charset="0"/>
                </a:rPr>
                <a:t>Licensed</a:t>
              </a:r>
            </a:p>
          </p:txBody>
        </p:sp>
        <p:sp>
          <p:nvSpPr>
            <p:cNvPr id="39" name="TextBox 38"/>
            <p:cNvSpPr txBox="1"/>
            <p:nvPr/>
          </p:nvSpPr>
          <p:spPr>
            <a:xfrm>
              <a:off x="2157440" y="4512070"/>
              <a:ext cx="4852960" cy="584200"/>
            </a:xfrm>
            <a:prstGeom prst="rect">
              <a:avLst/>
            </a:prstGeom>
            <a:solidFill>
              <a:srgbClr val="F16C36"/>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3200" dirty="0">
                  <a:solidFill>
                    <a:schemeClr val="bg1"/>
                  </a:solidFill>
                  <a:latin typeface="Arial" panose="020B0604020202020204" pitchFamily="34" charset="0"/>
                  <a:cs typeface="Arial" panose="020B0604020202020204" pitchFamily="34" charset="0"/>
                </a:rPr>
                <a:t>Commitment to Quality</a:t>
              </a:r>
            </a:p>
          </p:txBody>
        </p:sp>
        <p:sp>
          <p:nvSpPr>
            <p:cNvPr id="52" name="Pentagon 51"/>
            <p:cNvSpPr/>
            <p:nvPr/>
          </p:nvSpPr>
          <p:spPr>
            <a:xfrm rot="16200000">
              <a:off x="5562600" y="3352800"/>
              <a:ext cx="3962400" cy="914400"/>
            </a:xfrm>
            <a:prstGeom prst="homePlate">
              <a:avLst>
                <a:gd name="adj" fmla="val 55172"/>
              </a:avLst>
            </a:prstGeom>
            <a:solidFill>
              <a:srgbClr val="F69752"/>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a:solidFill>
                  <a:prstClr val="white"/>
                </a:solidFill>
                <a:latin typeface="Tw Cen MT"/>
              </a:endParaRPr>
            </a:p>
          </p:txBody>
        </p:sp>
      </p:grpSp>
      <p:sp>
        <p:nvSpPr>
          <p:cNvPr id="8" name="TextBox 7">
            <a:extLst>
              <a:ext uri="{FF2B5EF4-FFF2-40B4-BE49-F238E27FC236}">
                <a16:creationId xmlns:a16="http://schemas.microsoft.com/office/drawing/2014/main" id="{7E33DA53-569B-8C4F-AC74-2EF3F14184CC}"/>
              </a:ext>
            </a:extLst>
          </p:cNvPr>
          <p:cNvSpPr txBox="1"/>
          <p:nvPr/>
        </p:nvSpPr>
        <p:spPr>
          <a:xfrm rot="16200000">
            <a:off x="7098328" y="3241093"/>
            <a:ext cx="4243744" cy="477054"/>
          </a:xfrm>
          <a:prstGeom prst="rect">
            <a:avLst/>
          </a:prstGeom>
          <a:noFill/>
        </p:spPr>
        <p:txBody>
          <a:bodyPr wrap="square" rtlCol="0">
            <a:spAutoFit/>
          </a:bodyPr>
          <a:lstStyle/>
          <a:p>
            <a:r>
              <a:rPr lang="en-US" sz="2500" dirty="0">
                <a:solidFill>
                  <a:schemeClr val="bg1"/>
                </a:solidFill>
              </a:rPr>
              <a:t>Incentives for Quality Rating</a:t>
            </a:r>
          </a:p>
        </p:txBody>
      </p:sp>
      <p:sp>
        <p:nvSpPr>
          <p:cNvPr id="9" name="TextBox 8">
            <a:extLst>
              <a:ext uri="{FF2B5EF4-FFF2-40B4-BE49-F238E27FC236}">
                <a16:creationId xmlns:a16="http://schemas.microsoft.com/office/drawing/2014/main" id="{B7D9E7CE-6B65-C549-B811-64CC252598A6}"/>
              </a:ext>
            </a:extLst>
          </p:cNvPr>
          <p:cNvSpPr txBox="1"/>
          <p:nvPr/>
        </p:nvSpPr>
        <p:spPr>
          <a:xfrm>
            <a:off x="1593273" y="1556889"/>
            <a:ext cx="3792687" cy="1569660"/>
          </a:xfrm>
          <a:prstGeom prst="rect">
            <a:avLst/>
          </a:prstGeom>
          <a:noFill/>
        </p:spPr>
        <p:txBody>
          <a:bodyPr wrap="square" rtlCol="0">
            <a:spAutoFit/>
          </a:bodyPr>
          <a:lstStyle/>
          <a:p>
            <a:r>
              <a:rPr lang="en-US" sz="3200" dirty="0">
                <a:solidFill>
                  <a:schemeClr val="bg1"/>
                </a:solidFill>
                <a:latin typeface="+mj-lt"/>
              </a:rPr>
              <a:t>Supports </a:t>
            </a:r>
          </a:p>
          <a:p>
            <a:r>
              <a:rPr lang="en-US" sz="3200" dirty="0">
                <a:solidFill>
                  <a:schemeClr val="bg1"/>
                </a:solidFill>
                <a:latin typeface="+mj-lt"/>
              </a:rPr>
              <a:t>for Quality Improvement</a:t>
            </a:r>
          </a:p>
        </p:txBody>
      </p:sp>
    </p:spTree>
    <p:extLst>
      <p:ext uri="{BB962C8B-B14F-4D97-AF65-F5344CB8AC3E}">
        <p14:creationId xmlns:p14="http://schemas.microsoft.com/office/powerpoint/2010/main" val="239689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0237758"/>
              </p:ext>
            </p:extLst>
          </p:nvPr>
        </p:nvGraphicFramePr>
        <p:xfrm>
          <a:off x="616527" y="1618129"/>
          <a:ext cx="9584297" cy="4300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a:xfrm>
            <a:off x="616527" y="221673"/>
            <a:ext cx="8686800" cy="915149"/>
          </a:xfrm>
        </p:spPr>
        <p:txBody>
          <a:bodyPr/>
          <a:lstStyle/>
          <a:p>
            <a:r>
              <a:rPr lang="en-US" dirty="0"/>
              <a:t>Spark Structure</a:t>
            </a:r>
          </a:p>
        </p:txBody>
      </p:sp>
      <p:sp>
        <p:nvSpPr>
          <p:cNvPr id="3" name="Slide Number Placeholder 2"/>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9</a:t>
            </a:fld>
            <a:endParaRPr lang="en-US">
              <a:latin typeface="Tw Cen MT"/>
            </a:endParaRPr>
          </a:p>
        </p:txBody>
      </p:sp>
    </p:spTree>
    <p:extLst>
      <p:ext uri="{BB962C8B-B14F-4D97-AF65-F5344CB8AC3E}">
        <p14:creationId xmlns:p14="http://schemas.microsoft.com/office/powerpoint/2010/main" val="2808897924"/>
      </p:ext>
    </p:extLst>
  </p:cSld>
  <p:clrMapOvr>
    <a:masterClrMapping/>
  </p:clrMapOvr>
</p:sld>
</file>

<file path=ppt/theme/theme1.xml><?xml version="1.0" encoding="utf-8"?>
<a:theme xmlns:a="http://schemas.openxmlformats.org/drawingml/2006/main" name="Spark Presentation Classic">
  <a:themeElements>
    <a:clrScheme name="Spark Oregon Colors">
      <a:dk1>
        <a:srgbClr val="6D6A6A"/>
      </a:dk1>
      <a:lt1>
        <a:srgbClr val="FFFFFF"/>
      </a:lt1>
      <a:dk2>
        <a:srgbClr val="6D6A6A"/>
      </a:dk2>
      <a:lt2>
        <a:srgbClr val="E7E6E6"/>
      </a:lt2>
      <a:accent1>
        <a:srgbClr val="009DA5"/>
      </a:accent1>
      <a:accent2>
        <a:srgbClr val="0090D0"/>
      </a:accent2>
      <a:accent3>
        <a:srgbClr val="6AA744"/>
      </a:accent3>
      <a:accent4>
        <a:srgbClr val="E05E1F"/>
      </a:accent4>
      <a:accent5>
        <a:srgbClr val="B62654"/>
      </a:accent5>
      <a:accent6>
        <a:srgbClr val="EEBC5F"/>
      </a:accent6>
      <a:hlink>
        <a:srgbClr val="00A59A"/>
      </a:hlink>
      <a:folHlink>
        <a:srgbClr val="00A499"/>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12808</TotalTime>
  <Words>6509</Words>
  <Application>Microsoft Office PowerPoint</Application>
  <PresentationFormat>Widescreen</PresentationFormat>
  <Paragraphs>745</Paragraphs>
  <Slides>43</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ＭＳ Ｐゴシック</vt:lpstr>
      <vt:lpstr>AppleSymbols</vt:lpstr>
      <vt:lpstr>Arial</vt:lpstr>
      <vt:lpstr>Arial Black</vt:lpstr>
      <vt:lpstr>Calibri</vt:lpstr>
      <vt:lpstr>GeoSlab703 Md BT Medium</vt:lpstr>
      <vt:lpstr>Tw Cen MT</vt:lpstr>
      <vt:lpstr>Spark Presentation Classic</vt:lpstr>
      <vt:lpstr>Introduction to Oregon’s Quality Rating and Improvement System </vt:lpstr>
      <vt:lpstr>Session Outcome and Objectives</vt:lpstr>
      <vt:lpstr>What is a QRIS?</vt:lpstr>
      <vt:lpstr>PowerPoint Presentation</vt:lpstr>
      <vt:lpstr>Spark Partners</vt:lpstr>
      <vt:lpstr>Spark Overview</vt:lpstr>
      <vt:lpstr>PowerPoint Presentation</vt:lpstr>
      <vt:lpstr>Spark 5 Tier Building Block System</vt:lpstr>
      <vt:lpstr>Spark Structure</vt:lpstr>
      <vt:lpstr>Spark Domains and Standards</vt:lpstr>
      <vt:lpstr>Spark Supports and Incentives</vt:lpstr>
      <vt:lpstr>Spark Supports</vt:lpstr>
      <vt:lpstr>Financial Supports</vt:lpstr>
      <vt:lpstr>Request for Supports</vt:lpstr>
      <vt:lpstr>What Can Support Money  be Spent On?</vt:lpstr>
      <vt:lpstr>Incentive &amp; Support Money Cannot Be Used for: </vt:lpstr>
      <vt:lpstr>Financial Incentives</vt:lpstr>
      <vt:lpstr>Commitment to Quality (C2Q) Phase </vt:lpstr>
      <vt:lpstr>Commitment to Quality Process</vt:lpstr>
      <vt:lpstr>PowerPoint Presentation</vt:lpstr>
      <vt:lpstr>Program Application </vt:lpstr>
      <vt:lpstr>Memorandum of Understanding (MOU)</vt:lpstr>
      <vt:lpstr>Self-Assessment</vt:lpstr>
      <vt:lpstr>Welcome Kit</vt:lpstr>
      <vt:lpstr>Determine your next steps</vt:lpstr>
      <vt:lpstr>Quality Improvement Phase</vt:lpstr>
      <vt:lpstr>Quality Improvement Plan (QIP)  What is it and why is it important? </vt:lpstr>
      <vt:lpstr>Quality Rating Phase</vt:lpstr>
      <vt:lpstr>Portfolio  </vt:lpstr>
      <vt:lpstr>Evidence</vt:lpstr>
      <vt:lpstr>Evidence by Program Type</vt:lpstr>
      <vt:lpstr>Portfolio Development and Submission Process</vt:lpstr>
      <vt:lpstr>Portfolio Review Process</vt:lpstr>
      <vt:lpstr>Scoring</vt:lpstr>
      <vt:lpstr>Continuous Quality Improvement Phase</vt:lpstr>
      <vt:lpstr>After Portfolio Review</vt:lpstr>
      <vt:lpstr>Portfolio Resubmission</vt:lpstr>
      <vt:lpstr>Quality Maintenance </vt:lpstr>
      <vt:lpstr>Wrap up</vt:lpstr>
      <vt:lpstr>Next Steps</vt:lpstr>
      <vt:lpstr>Next Steps </vt:lpstr>
      <vt:lpstr>Resources Available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Schuyler Crawford</dc:creator>
  <cp:lastModifiedBy>Nathan Winegardner</cp:lastModifiedBy>
  <cp:revision>594</cp:revision>
  <cp:lastPrinted>2018-10-22T20:31:41Z</cp:lastPrinted>
  <dcterms:created xsi:type="dcterms:W3CDTF">2016-12-06T01:06:34Z</dcterms:created>
  <dcterms:modified xsi:type="dcterms:W3CDTF">2021-06-04T16:46:56Z</dcterms:modified>
</cp:coreProperties>
</file>