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1" r:id="rId1"/>
  </p:sldMasterIdLst>
  <p:notesMasterIdLst>
    <p:notesMasterId r:id="rId45"/>
  </p:notesMasterIdLst>
  <p:sldIdLst>
    <p:sldId id="302" r:id="rId2"/>
    <p:sldId id="258" r:id="rId3"/>
    <p:sldId id="259" r:id="rId4"/>
    <p:sldId id="264" r:id="rId5"/>
    <p:sldId id="276" r:id="rId6"/>
    <p:sldId id="281" r:id="rId7"/>
    <p:sldId id="282" r:id="rId8"/>
    <p:sldId id="283" r:id="rId9"/>
    <p:sldId id="284" r:id="rId10"/>
    <p:sldId id="286" r:id="rId11"/>
    <p:sldId id="289" r:id="rId12"/>
    <p:sldId id="290" r:id="rId13"/>
    <p:sldId id="291" r:id="rId14"/>
    <p:sldId id="321" r:id="rId15"/>
    <p:sldId id="293" r:id="rId16"/>
    <p:sldId id="294" r:id="rId17"/>
    <p:sldId id="295" r:id="rId18"/>
    <p:sldId id="299" r:id="rId19"/>
    <p:sldId id="301" r:id="rId20"/>
    <p:sldId id="369" r:id="rId21"/>
    <p:sldId id="365" r:id="rId22"/>
    <p:sldId id="367" r:id="rId23"/>
    <p:sldId id="368" r:id="rId24"/>
    <p:sldId id="314" r:id="rId25"/>
    <p:sldId id="315" r:id="rId26"/>
    <p:sldId id="317" r:id="rId27"/>
    <p:sldId id="318" r:id="rId28"/>
    <p:sldId id="327" r:id="rId29"/>
    <p:sldId id="328" r:id="rId30"/>
    <p:sldId id="329" r:id="rId31"/>
    <p:sldId id="331" r:id="rId32"/>
    <p:sldId id="334" r:id="rId33"/>
    <p:sldId id="336" r:id="rId34"/>
    <p:sldId id="337" r:id="rId35"/>
    <p:sldId id="352" r:id="rId36"/>
    <p:sldId id="338" r:id="rId37"/>
    <p:sldId id="339" r:id="rId38"/>
    <p:sldId id="354" r:id="rId39"/>
    <p:sldId id="341" r:id="rId40"/>
    <p:sldId id="346" r:id="rId41"/>
    <p:sldId id="347" r:id="rId42"/>
    <p:sldId id="348" r:id="rId43"/>
    <p:sldId id="349" r:id="rId4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05" autoAdjust="0"/>
    <p:restoredTop sz="62367" autoAdjust="0"/>
  </p:normalViewPr>
  <p:slideViewPr>
    <p:cSldViewPr snapToGrid="0" snapToObjects="1">
      <p:cViewPr varScale="1">
        <p:scale>
          <a:sx n="63" d="100"/>
          <a:sy n="63" d="100"/>
        </p:scale>
        <p:origin x="666" y="66"/>
      </p:cViewPr>
      <p:guideLst>
        <p:guide orient="horz" pos="2160"/>
        <p:guide pos="3840"/>
      </p:guideLst>
    </p:cSldViewPr>
  </p:slideViewPr>
  <p:outlineViewPr>
    <p:cViewPr>
      <p:scale>
        <a:sx n="33" d="100"/>
        <a:sy n="33" d="100"/>
      </p:scale>
      <p:origin x="0" y="0"/>
    </p:cViewPr>
  </p:outlineViewPr>
  <p:notesTextViewPr>
    <p:cViewPr>
      <p:scale>
        <a:sx n="105" d="100"/>
        <a:sy n="105" d="100"/>
      </p:scale>
      <p:origin x="0" y="0"/>
    </p:cViewPr>
  </p:notesTextViewPr>
  <p:sorterViewPr>
    <p:cViewPr>
      <p:scale>
        <a:sx n="110" d="100"/>
        <a:sy n="110" d="100"/>
      </p:scale>
      <p:origin x="0" y="-7530"/>
    </p:cViewPr>
  </p:sorterViewPr>
  <p:notesViewPr>
    <p:cSldViewPr snapToGrid="0" snapToObjects="1">
      <p:cViewPr>
        <p:scale>
          <a:sx n="200" d="100"/>
          <a:sy n="200" d="100"/>
        </p:scale>
        <p:origin x="-400" y="-324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B5D0A1-00C8-4481-A034-53CDBB5341B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5B9D78C-E58C-4131-9139-5DEC870F211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A904111-860D-4327-AAEB-47DEF4D53393}" type="datetimeFigureOut">
              <a:rPr lang="en-US"/>
              <a:pPr>
                <a:defRPr/>
              </a:pPr>
              <a:t>6/4/2021</a:t>
            </a:fld>
            <a:endParaRPr lang="en-US"/>
          </a:p>
        </p:txBody>
      </p:sp>
      <p:sp>
        <p:nvSpPr>
          <p:cNvPr id="5" name="Notes Placeholder 4">
            <a:extLst>
              <a:ext uri="{FF2B5EF4-FFF2-40B4-BE49-F238E27FC236}">
                <a16:creationId xmlns:a16="http://schemas.microsoft.com/office/drawing/2014/main" id="{2BF94C42-9616-420A-A3E4-E59F3D2448CB}"/>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1D2849B1-C092-48EF-B6A9-B75904B7AE0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2B622561-DDFE-471D-957F-49F4A00B14DC}"/>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843B7F96-D39E-479E-AE36-95EAFE25F33C}" type="slidenum">
              <a:rPr lang="en-US"/>
              <a:pPr>
                <a:defRPr/>
              </a:pPr>
              <a:t>‹#›</a:t>
            </a:fld>
            <a:endParaRPr lang="en-US"/>
          </a:p>
        </p:txBody>
      </p:sp>
      <p:sp>
        <p:nvSpPr>
          <p:cNvPr id="8" name="Slide Image Placeholder 7">
            <a:extLst>
              <a:ext uri="{FF2B5EF4-FFF2-40B4-BE49-F238E27FC236}">
                <a16:creationId xmlns:a16="http://schemas.microsoft.com/office/drawing/2014/main" id="{87496A07-EC27-451D-9493-72A2E38C986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indent="-171450" algn="l" rtl="0" eaLnBrk="0" fontAlgn="base" hangingPunct="0">
      <a:spcBef>
        <a:spcPct val="30000"/>
      </a:spcBef>
      <a:spcAft>
        <a:spcPct val="0"/>
      </a:spcAft>
      <a:buFont typeface="Arial" panose="020B0604020202020204" pitchFamily="34" charset="0"/>
      <a:buChar char="•"/>
      <a:defRPr sz="1200" kern="1200">
        <a:solidFill>
          <a:schemeClr val="tx1"/>
        </a:solidFill>
        <a:latin typeface="+mn-lt"/>
        <a:ea typeface="+mn-ea"/>
        <a:cs typeface="+mn-cs"/>
      </a:defRPr>
    </a:lvl2pPr>
    <a:lvl3pPr marL="685800" algn="l" rtl="0" eaLnBrk="0" fontAlgn="base" hangingPunct="0">
      <a:spcBef>
        <a:spcPct val="30000"/>
      </a:spcBef>
      <a:spcAft>
        <a:spcPct val="0"/>
      </a:spcAft>
      <a:defRPr sz="1200" kern="1200">
        <a:solidFill>
          <a:schemeClr val="tx1"/>
        </a:solidFill>
        <a:latin typeface="+mn-lt"/>
        <a:ea typeface="+mn-ea"/>
        <a:cs typeface="+mn-cs"/>
      </a:defRPr>
    </a:lvl3pPr>
    <a:lvl4pPr marL="914400" algn="l" rtl="0" eaLnBrk="0" fontAlgn="base" hangingPunct="0">
      <a:spcBef>
        <a:spcPct val="30000"/>
      </a:spcBef>
      <a:spcAft>
        <a:spcPct val="0"/>
      </a:spcAft>
      <a:defRPr sz="1200" kern="1200">
        <a:solidFill>
          <a:schemeClr val="tx1"/>
        </a:solidFill>
        <a:latin typeface="+mn-lt"/>
        <a:ea typeface="+mn-ea"/>
        <a:cs typeface="+mn-cs"/>
      </a:defRPr>
    </a:lvl4pPr>
    <a:lvl5pPr marL="11430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mailto:qrishelp@wou.edu"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C364C553-A3C0-4B16-ABCB-F573156EB5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8889A19F-0570-4D65-B1FA-6D06F856B4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a:t>Welcome activities</a:t>
            </a:r>
          </a:p>
          <a:p>
            <a:pPr lvl="1" eaLnBrk="1" hangingPunct="1">
              <a:spcBef>
                <a:spcPct val="0"/>
              </a:spcBef>
            </a:pPr>
            <a:r>
              <a:rPr lang="en-US" altLang="en-US" sz="900"/>
              <a:t>Introduce the title of the session from the PowerPoint slide. Also introduce yourself and provide a brief introduction of additional staff participating in training, if any.</a:t>
            </a:r>
          </a:p>
          <a:p>
            <a:pPr lvl="1" eaLnBrk="1" hangingPunct="1">
              <a:spcBef>
                <a:spcPct val="0"/>
              </a:spcBef>
            </a:pPr>
            <a:r>
              <a:rPr lang="en-US" altLang="en-US" sz="900"/>
              <a:t>Have participants introduce themselves or provide another activity designed for participants to be recognized. </a:t>
            </a:r>
          </a:p>
          <a:p>
            <a:pPr lvl="1" eaLnBrk="1" hangingPunct="1">
              <a:spcBef>
                <a:spcPct val="0"/>
              </a:spcBef>
            </a:pPr>
            <a:r>
              <a:rPr lang="en-US" altLang="en-US" sz="900"/>
              <a:t>Explain training materials. If you have table kits or other items available for participant use, explain how items are to be utilized.</a:t>
            </a:r>
          </a:p>
          <a:p>
            <a:pPr lvl="1" eaLnBrk="1" hangingPunct="1">
              <a:spcBef>
                <a:spcPct val="0"/>
              </a:spcBef>
            </a:pPr>
            <a:r>
              <a:rPr lang="en-US" altLang="en-US" sz="900"/>
              <a:t>Hand out Participant Packets (include agenda, PowerPoint slides, and any additional documents you have in packet) if participants have not already received them. Briefly go over Packets with participants if needed.</a:t>
            </a:r>
          </a:p>
          <a:p>
            <a:pPr lvl="1" eaLnBrk="1" hangingPunct="1">
              <a:spcBef>
                <a:spcPct val="0"/>
              </a:spcBef>
            </a:pPr>
            <a:r>
              <a:rPr lang="en-US" altLang="en-US" sz="900"/>
              <a:t>Point out there is space on the Power Point handout to take notes.</a:t>
            </a:r>
          </a:p>
          <a:p>
            <a:pPr eaLnBrk="1" hangingPunct="1">
              <a:spcBef>
                <a:spcPct val="0"/>
              </a:spcBef>
            </a:pPr>
            <a:endParaRPr lang="en-US" altLang="en-US"/>
          </a:p>
        </p:txBody>
      </p:sp>
      <p:sp>
        <p:nvSpPr>
          <p:cNvPr id="24580" name="Slide Number Placeholder 3">
            <a:extLst>
              <a:ext uri="{FF2B5EF4-FFF2-40B4-BE49-F238E27FC236}">
                <a16:creationId xmlns:a16="http://schemas.microsoft.com/office/drawing/2014/main" id="{7FAB49E9-96AF-40E8-94DC-2C31D832D6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C4F77E7-1486-48C9-8DAC-1629F7CCCFC5}" type="slidenum">
              <a:rPr lang="en-US" altLang="en-US" smtClean="0">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5ABDE10B-06DF-4555-AABB-D765746E7CB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B38313B6-799E-4D7A-B4A0-6F9BFFA4C4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Spark Domains and Standards</a:t>
            </a:r>
          </a:p>
          <a:p>
            <a:pPr eaLnBrk="1" hangingPunct="1">
              <a:spcBef>
                <a:spcPct val="0"/>
              </a:spcBef>
            </a:pPr>
            <a:r>
              <a:rPr lang="en-US" altLang="en-US"/>
              <a:t> </a:t>
            </a:r>
          </a:p>
          <a:p>
            <a:pPr lvl="1" eaLnBrk="1" hangingPunct="1">
              <a:spcBef>
                <a:spcPct val="0"/>
              </a:spcBef>
            </a:pPr>
            <a:r>
              <a:rPr lang="en-US" altLang="en-US"/>
              <a:t>This slide shows the 5 Spark Domains and Standards.</a:t>
            </a:r>
          </a:p>
          <a:p>
            <a:pPr eaLnBrk="1" hangingPunct="1">
              <a:spcBef>
                <a:spcPct val="0"/>
              </a:spcBef>
            </a:pPr>
            <a:r>
              <a:rPr lang="en-US" altLang="en-US"/>
              <a:t> </a:t>
            </a:r>
          </a:p>
          <a:p>
            <a:pPr lvl="1" eaLnBrk="1" hangingPunct="1">
              <a:spcBef>
                <a:spcPct val="0"/>
              </a:spcBef>
            </a:pPr>
            <a:r>
              <a:rPr lang="en-US" altLang="en-US"/>
              <a:t>The Domains represent the major areas of quality. These were identified based on what we know about what makes up a quality program. </a:t>
            </a:r>
          </a:p>
          <a:p>
            <a:pPr eaLnBrk="1" hangingPunct="1">
              <a:spcBef>
                <a:spcPct val="0"/>
              </a:spcBef>
            </a:pPr>
            <a:r>
              <a:rPr lang="en-US" altLang="en-US"/>
              <a:t> </a:t>
            </a:r>
          </a:p>
          <a:p>
            <a:pPr lvl="1" eaLnBrk="1" hangingPunct="1">
              <a:spcBef>
                <a:spcPct val="0"/>
              </a:spcBef>
            </a:pPr>
            <a:r>
              <a:rPr lang="en-US" altLang="en-US"/>
              <a:t>The Standards are a breakdown of items that together make up the content of the Domains. We have tried to identify only the essential items for each Domain.</a:t>
            </a:r>
          </a:p>
          <a:p>
            <a:pPr eaLnBrk="1" hangingPunct="1">
              <a:spcBef>
                <a:spcPct val="0"/>
              </a:spcBef>
            </a:pPr>
            <a:r>
              <a:rPr lang="en-US" altLang="en-US"/>
              <a:t> </a:t>
            </a:r>
          </a:p>
          <a:p>
            <a:pPr lvl="1" eaLnBrk="1" hangingPunct="1">
              <a:spcBef>
                <a:spcPct val="0"/>
              </a:spcBef>
            </a:pPr>
            <a:r>
              <a:rPr lang="en-US" altLang="en-US"/>
              <a:t>You can see from the slide that the number of Standards in the Domains ranges from 4 to 12. </a:t>
            </a:r>
          </a:p>
          <a:p>
            <a:pPr eaLnBrk="1" hangingPunct="1">
              <a:spcBef>
                <a:spcPct val="0"/>
              </a:spcBef>
            </a:pPr>
            <a:r>
              <a:rPr lang="en-US" altLang="en-US"/>
              <a:t> </a:t>
            </a:r>
          </a:p>
          <a:p>
            <a:pPr eaLnBrk="1" hangingPunct="1">
              <a:spcBef>
                <a:spcPct val="0"/>
              </a:spcBef>
            </a:pPr>
            <a:r>
              <a:rPr lang="en-US" altLang="en-US"/>
              <a:t>For some family child care providers some of the standards are not applicable. </a:t>
            </a:r>
          </a:p>
        </p:txBody>
      </p:sp>
      <p:sp>
        <p:nvSpPr>
          <p:cNvPr id="43012" name="Slide Number Placeholder 3">
            <a:extLst>
              <a:ext uri="{FF2B5EF4-FFF2-40B4-BE49-F238E27FC236}">
                <a16:creationId xmlns:a16="http://schemas.microsoft.com/office/drawing/2014/main" id="{36F75159-BA0B-4F2A-8A2D-3E4C933DFB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EC3E789-99DC-4939-B415-2DEB311822BA}" type="slidenum">
              <a:rPr lang="en-US" altLang="en-US" smtClean="0">
                <a:latin typeface="Calibri" panose="020F0502020204030204" pitchFamily="34" charset="0"/>
              </a:rPr>
              <a:pPr fontAlgn="base">
                <a:spcBef>
                  <a:spcPct val="0"/>
                </a:spcBef>
                <a:spcAft>
                  <a:spcPct val="0"/>
                </a:spcAft>
              </a:pPr>
              <a:t>10</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CD44ECFF-ADF1-4D86-B529-C1F79E320A6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F1173575-8A47-4FF1-9F0D-BDF2BF37A12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Objective title slide: Let’s talk about what types of supports and incentive are available to you including financial and professional.</a:t>
            </a:r>
          </a:p>
          <a:p>
            <a:pPr eaLnBrk="1" hangingPunct="1">
              <a:spcBef>
                <a:spcPct val="0"/>
              </a:spcBef>
            </a:pPr>
            <a:endParaRPr lang="en-US" altLang="en-US"/>
          </a:p>
        </p:txBody>
      </p:sp>
      <p:sp>
        <p:nvSpPr>
          <p:cNvPr id="45060" name="Slide Number Placeholder 3">
            <a:extLst>
              <a:ext uri="{FF2B5EF4-FFF2-40B4-BE49-F238E27FC236}">
                <a16:creationId xmlns:a16="http://schemas.microsoft.com/office/drawing/2014/main" id="{6198EBE3-26DD-4438-BAC6-87D9A42426F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13C0395-70FF-40A0-8D86-A9BCBA2F6623}" type="slidenum">
              <a:rPr lang="en-US" altLang="en-US" smtClean="0">
                <a:solidFill>
                  <a:srgbClr val="000000"/>
                </a:solidFill>
                <a:latin typeface="Calibri" panose="020F0502020204030204" pitchFamily="34" charset="0"/>
              </a:rPr>
              <a:pPr fontAlgn="base">
                <a:spcBef>
                  <a:spcPct val="0"/>
                </a:spcBef>
                <a:spcAft>
                  <a:spcPct val="0"/>
                </a:spcAft>
              </a:pPr>
              <a:t>11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F6C88FB9-5D37-450F-81B4-74F0679D8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6685A616-7EB1-4728-87CD-B3F782288E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Spark Supports </a:t>
            </a:r>
          </a:p>
          <a:p>
            <a:pPr eaLnBrk="1" hangingPunct="1">
              <a:spcBef>
                <a:spcPct val="0"/>
              </a:spcBef>
            </a:pPr>
            <a:r>
              <a:rPr lang="en-US" altLang="en-US"/>
              <a:t> </a:t>
            </a:r>
          </a:p>
          <a:p>
            <a:pPr eaLnBrk="1" hangingPunct="1">
              <a:spcBef>
                <a:spcPct val="0"/>
              </a:spcBef>
            </a:pPr>
            <a:r>
              <a:rPr lang="en-US" altLang="en-US"/>
              <a:t>Spark supports are available to eligible programs to assist them with program improvement.</a:t>
            </a:r>
          </a:p>
          <a:p>
            <a:pPr eaLnBrk="1" hangingPunct="1">
              <a:spcBef>
                <a:spcPct val="0"/>
              </a:spcBef>
            </a:pPr>
            <a:r>
              <a:rPr lang="en-US" altLang="en-US"/>
              <a:t> </a:t>
            </a:r>
          </a:p>
          <a:p>
            <a:pPr eaLnBrk="1" hangingPunct="1">
              <a:spcBef>
                <a:spcPct val="0"/>
              </a:spcBef>
            </a:pPr>
            <a:r>
              <a:rPr lang="en-US" altLang="en-US"/>
              <a:t>There are a number of supports available to programs (briefly review the list on the slide).</a:t>
            </a:r>
          </a:p>
          <a:p>
            <a:pPr eaLnBrk="1" hangingPunct="1">
              <a:spcBef>
                <a:spcPct val="0"/>
              </a:spcBef>
            </a:pPr>
            <a:r>
              <a:rPr lang="en-US" altLang="en-US"/>
              <a:t> </a:t>
            </a:r>
          </a:p>
          <a:p>
            <a:pPr eaLnBrk="1" hangingPunct="1">
              <a:spcBef>
                <a:spcPct val="0"/>
              </a:spcBef>
            </a:pPr>
            <a:r>
              <a:rPr lang="en-US" altLang="en-US"/>
              <a:t>The Oregon QRIS Resources website is available to programs after they achieve the Commitment to Quality designation.  This website offers sample forms and other information to assist with program improvement.</a:t>
            </a:r>
          </a:p>
          <a:p>
            <a:pPr eaLnBrk="1" hangingPunct="1">
              <a:spcBef>
                <a:spcPct val="0"/>
              </a:spcBef>
            </a:pPr>
            <a:r>
              <a:rPr lang="en-US" altLang="en-US"/>
              <a:t> </a:t>
            </a:r>
          </a:p>
          <a:p>
            <a:pPr eaLnBrk="1" hangingPunct="1">
              <a:spcBef>
                <a:spcPct val="0"/>
              </a:spcBef>
            </a:pPr>
            <a:r>
              <a:rPr lang="en-US" altLang="en-US"/>
              <a:t>Quality Improvement Specialists are from CCR&amp;Rs that are available to assist programs with program improvements.</a:t>
            </a:r>
          </a:p>
          <a:p>
            <a:pPr eaLnBrk="1" hangingPunct="1">
              <a:spcBef>
                <a:spcPct val="0"/>
              </a:spcBef>
            </a:pPr>
            <a:r>
              <a:rPr lang="en-US" altLang="en-US"/>
              <a:t> </a:t>
            </a:r>
          </a:p>
          <a:p>
            <a:pPr eaLnBrk="1" hangingPunct="1">
              <a:spcBef>
                <a:spcPct val="0"/>
              </a:spcBef>
            </a:pPr>
            <a:r>
              <a:rPr lang="en-US" altLang="en-US"/>
              <a:t>Portfolio support is available from TRI/WOU to address questions that programs may have as they put their portfolios together.</a:t>
            </a:r>
          </a:p>
          <a:p>
            <a:pPr eaLnBrk="1" hangingPunct="1">
              <a:spcBef>
                <a:spcPct val="0"/>
              </a:spcBef>
            </a:pPr>
            <a:r>
              <a:rPr lang="en-US" altLang="en-US"/>
              <a:t> </a:t>
            </a:r>
          </a:p>
          <a:p>
            <a:pPr eaLnBrk="1" hangingPunct="1">
              <a:spcBef>
                <a:spcPct val="0"/>
              </a:spcBef>
            </a:pPr>
            <a:r>
              <a:rPr lang="en-US" altLang="en-US"/>
              <a:t>A variety of Oregon Spark web-based supports are available to programs including a Frequently Asked Questions page.</a:t>
            </a:r>
          </a:p>
          <a:p>
            <a:pPr eaLnBrk="1" hangingPunct="1">
              <a:spcBef>
                <a:spcPct val="0"/>
              </a:spcBef>
            </a:pPr>
            <a:r>
              <a:rPr lang="en-US" altLang="en-US"/>
              <a:t> </a:t>
            </a:r>
          </a:p>
          <a:p>
            <a:pPr eaLnBrk="1" hangingPunct="1">
              <a:spcBef>
                <a:spcPct val="0"/>
              </a:spcBef>
            </a:pPr>
            <a:r>
              <a:rPr lang="en-US" altLang="en-US"/>
              <a:t>Financial supports that we will talk about next.</a:t>
            </a:r>
          </a:p>
          <a:p>
            <a:pPr eaLnBrk="1" hangingPunct="1">
              <a:spcBef>
                <a:spcPct val="0"/>
              </a:spcBef>
            </a:pPr>
            <a:endParaRPr lang="en-US" altLang="en-US"/>
          </a:p>
        </p:txBody>
      </p:sp>
      <p:sp>
        <p:nvSpPr>
          <p:cNvPr id="47108" name="Slide Number Placeholder 3">
            <a:extLst>
              <a:ext uri="{FF2B5EF4-FFF2-40B4-BE49-F238E27FC236}">
                <a16:creationId xmlns:a16="http://schemas.microsoft.com/office/drawing/2014/main" id="{8DC6665E-CB4B-4BE9-8327-4BF5C0D6A5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2CFDB50-3994-4207-8DE3-5882A36EB265}" type="slidenum">
              <a:rPr lang="en-US" altLang="en-US" smtClean="0">
                <a:latin typeface="Calibri" panose="020F0502020204030204" pitchFamily="34" charset="0"/>
              </a:rPr>
              <a:pPr fontAlgn="base">
                <a:spcBef>
                  <a:spcPct val="0"/>
                </a:spcBef>
                <a:spcAft>
                  <a:spcPct val="0"/>
                </a:spcAft>
              </a:pPr>
              <a:t>12</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760339A-256E-442E-94D8-C6840A33DD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E9B20631-CA71-4AA2-8A13-EAFC56E438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Financial supports</a:t>
            </a:r>
          </a:p>
          <a:p>
            <a:pPr eaLnBrk="1" hangingPunct="1">
              <a:spcBef>
                <a:spcPct val="0"/>
              </a:spcBef>
            </a:pPr>
            <a:r>
              <a:rPr lang="en-US" altLang="en-US"/>
              <a:t> </a:t>
            </a:r>
          </a:p>
          <a:p>
            <a:pPr lvl="1" eaLnBrk="1" hangingPunct="1">
              <a:spcBef>
                <a:spcPct val="0"/>
              </a:spcBef>
            </a:pPr>
            <a:r>
              <a:rPr lang="en-US" altLang="en-US"/>
              <a:t>Refer participants to the appendices in the back of their participant packet for the Explanation of Supports form.</a:t>
            </a:r>
          </a:p>
          <a:p>
            <a:pPr eaLnBrk="1" hangingPunct="1">
              <a:spcBef>
                <a:spcPct val="0"/>
              </a:spcBef>
            </a:pPr>
            <a:r>
              <a:rPr lang="en-US" altLang="en-US"/>
              <a:t> </a:t>
            </a:r>
          </a:p>
          <a:p>
            <a:pPr lvl="1" eaLnBrk="1" hangingPunct="1">
              <a:spcBef>
                <a:spcPct val="0"/>
              </a:spcBef>
            </a:pPr>
            <a:r>
              <a:rPr lang="en-US" altLang="en-US"/>
              <a:t>Programs are offered support money for quality improvement. You will see on your Explanation of Support Form how much you are eligible for.</a:t>
            </a:r>
          </a:p>
          <a:p>
            <a:pPr eaLnBrk="1" hangingPunct="1">
              <a:spcBef>
                <a:spcPct val="0"/>
              </a:spcBef>
            </a:pPr>
            <a:r>
              <a:rPr lang="en-US" altLang="en-US"/>
              <a:t> </a:t>
            </a:r>
          </a:p>
          <a:p>
            <a:pPr lvl="1" eaLnBrk="1" hangingPunct="1">
              <a:spcBef>
                <a:spcPct val="0"/>
              </a:spcBef>
            </a:pPr>
            <a:r>
              <a:rPr lang="en-US" altLang="en-US"/>
              <a:t>Most Commitment to Quality (C2Q) programs are eligible for support funds.</a:t>
            </a:r>
          </a:p>
          <a:p>
            <a:pPr eaLnBrk="1" hangingPunct="1">
              <a:spcBef>
                <a:spcPct val="0"/>
              </a:spcBef>
            </a:pPr>
            <a:r>
              <a:rPr lang="en-US" altLang="en-US"/>
              <a:t> </a:t>
            </a:r>
          </a:p>
          <a:p>
            <a:pPr lvl="1" eaLnBrk="1" hangingPunct="1">
              <a:spcBef>
                <a:spcPct val="0"/>
              </a:spcBef>
            </a:pPr>
            <a:r>
              <a:rPr lang="en-US" altLang="en-US"/>
              <a:t>Financial support funds are to be used for program improvement. </a:t>
            </a:r>
          </a:p>
          <a:p>
            <a:pPr eaLnBrk="1" hangingPunct="1">
              <a:spcBef>
                <a:spcPct val="0"/>
              </a:spcBef>
            </a:pPr>
            <a:r>
              <a:rPr lang="en-US" altLang="en-US"/>
              <a:t> </a:t>
            </a:r>
          </a:p>
          <a:p>
            <a:pPr eaLnBrk="1" hangingPunct="1">
              <a:spcBef>
                <a:spcPct val="0"/>
              </a:spcBef>
            </a:pPr>
            <a:endParaRPr lang="en-US" altLang="en-US"/>
          </a:p>
        </p:txBody>
      </p:sp>
      <p:sp>
        <p:nvSpPr>
          <p:cNvPr id="49156" name="Slide Number Placeholder 3">
            <a:extLst>
              <a:ext uri="{FF2B5EF4-FFF2-40B4-BE49-F238E27FC236}">
                <a16:creationId xmlns:a16="http://schemas.microsoft.com/office/drawing/2014/main" id="{2847B497-828E-45AF-AB45-67612B89B48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4F7410C-E493-4F42-BCB2-AFF54FC8671D}" type="slidenum">
              <a:rPr lang="en-US" altLang="en-US" smtClean="0">
                <a:solidFill>
                  <a:srgbClr val="000000"/>
                </a:solidFill>
                <a:latin typeface="Calibri" panose="020F0502020204030204" pitchFamily="34" charset="0"/>
              </a:rPr>
              <a:pPr fontAlgn="base">
                <a:spcBef>
                  <a:spcPct val="0"/>
                </a:spcBef>
                <a:spcAft>
                  <a:spcPct val="0"/>
                </a:spcAft>
              </a:pPr>
              <a:t>13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3597EDE4-49B1-493B-B859-958C519AA8B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D90AE402-A9D0-40F9-8B0F-65337CA325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1000"/>
          </a:p>
          <a:p>
            <a:r>
              <a:rPr lang="en-US" altLang="en-US"/>
              <a:t>Request for Supports</a:t>
            </a:r>
          </a:p>
          <a:p>
            <a:r>
              <a:rPr lang="en-US" altLang="en-US"/>
              <a:t> </a:t>
            </a:r>
          </a:p>
          <a:p>
            <a:r>
              <a:rPr lang="en-US" altLang="en-US"/>
              <a:t>For programs that want to receive supports to make program improvements before submitting a portfolio these are the steps they need to take. </a:t>
            </a:r>
          </a:p>
          <a:p>
            <a:r>
              <a:rPr lang="en-US" altLang="en-US"/>
              <a:t> </a:t>
            </a:r>
          </a:p>
          <a:p>
            <a:pPr lvl="1"/>
            <a:r>
              <a:rPr lang="en-US" altLang="en-US"/>
              <a:t>Complete and submit the Request for Supports form to The Research Institute (TRI). </a:t>
            </a:r>
          </a:p>
          <a:p>
            <a:r>
              <a:rPr lang="en-US" altLang="en-US"/>
              <a:t> </a:t>
            </a:r>
          </a:p>
          <a:p>
            <a:pPr lvl="1"/>
            <a:r>
              <a:rPr lang="en-US" altLang="en-US"/>
              <a:t>Complete and submit the WOU Substitute W-9 form to TRI. Assuming you’ve completed your Request for Supports and WOU Substitute W-9 correctly, you should expect your support check to arrive in 15-30 days. </a:t>
            </a:r>
          </a:p>
          <a:p>
            <a:pPr lvl="1"/>
            <a:r>
              <a:rPr lang="en-US" altLang="en-US"/>
              <a:t>Work with your Quality Improvement Specialist to identify and help support you in your program improvements. Your QIS may also be able to help you choose how to spend your support money wisely. </a:t>
            </a:r>
          </a:p>
          <a:p>
            <a:r>
              <a:rPr lang="en-US" altLang="en-US"/>
              <a:t> </a:t>
            </a:r>
          </a:p>
          <a:p>
            <a:pPr lvl="1"/>
            <a:r>
              <a:rPr lang="en-US" altLang="en-US"/>
              <a:t>Implement your program quality improvements that were identified on your Quality Improvement Plan or with help from your QIS.</a:t>
            </a:r>
          </a:p>
          <a:p>
            <a:r>
              <a:rPr lang="en-US" altLang="en-US"/>
              <a:t> </a:t>
            </a:r>
          </a:p>
          <a:p>
            <a:r>
              <a:rPr lang="en-US" altLang="en-US"/>
              <a:t>Ask participants if they have any questions about the material covered in this section.</a:t>
            </a:r>
          </a:p>
          <a:p>
            <a:r>
              <a:rPr lang="en-US" altLang="en-US"/>
              <a:t> </a:t>
            </a:r>
          </a:p>
          <a:p>
            <a:pPr lvl="1" eaLnBrk="1" hangingPunct="1">
              <a:spcBef>
                <a:spcPct val="0"/>
              </a:spcBef>
            </a:pPr>
            <a:r>
              <a:rPr lang="en-US" altLang="en-US"/>
              <a:t>Briefly walk the participants through the Request for Support form and answer any questions they might have.</a:t>
            </a:r>
          </a:p>
          <a:p>
            <a:pPr eaLnBrk="1" hangingPunct="1">
              <a:spcBef>
                <a:spcPct val="0"/>
              </a:spcBef>
            </a:pPr>
            <a:endParaRPr lang="en-US" altLang="en-US" sz="1000"/>
          </a:p>
        </p:txBody>
      </p:sp>
      <p:sp>
        <p:nvSpPr>
          <p:cNvPr id="51204" name="Slide Number Placeholder 3">
            <a:extLst>
              <a:ext uri="{FF2B5EF4-FFF2-40B4-BE49-F238E27FC236}">
                <a16:creationId xmlns:a16="http://schemas.microsoft.com/office/drawing/2014/main" id="{AC1DEBCB-C3A5-4B8A-9686-AF2B06AC2A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EF87BB1-3AD1-4D07-955C-D6CEBA73BEA2}" type="slidenum">
              <a:rPr lang="en-US" altLang="en-US" smtClean="0">
                <a:solidFill>
                  <a:srgbClr val="000000"/>
                </a:solidFill>
                <a:latin typeface="Calibri" panose="020F0502020204030204" pitchFamily="34" charset="0"/>
              </a:rPr>
              <a:pPr fontAlgn="base">
                <a:spcBef>
                  <a:spcPct val="0"/>
                </a:spcBef>
                <a:spcAft>
                  <a:spcPct val="0"/>
                </a:spcAft>
              </a:pPr>
              <a:t>14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4C8224A6-6FB5-4E3D-9DB0-613885643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B7B05B33-0467-4FD5-9CB8-382A35379F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What Can I Spend My Support Money On?</a:t>
            </a:r>
          </a:p>
          <a:p>
            <a:pPr eaLnBrk="1" hangingPunct="1">
              <a:spcBef>
                <a:spcPct val="0"/>
              </a:spcBef>
            </a:pPr>
            <a:r>
              <a:rPr lang="en-US" altLang="en-US"/>
              <a:t> </a:t>
            </a:r>
          </a:p>
          <a:p>
            <a:pPr eaLnBrk="1" hangingPunct="1">
              <a:spcBef>
                <a:spcPct val="0"/>
              </a:spcBef>
            </a:pPr>
            <a:r>
              <a:rPr lang="en-US" altLang="en-US"/>
              <a:t>1.	One of the questions that gets asked most often is: What can I spend my support money on?</a:t>
            </a:r>
          </a:p>
          <a:p>
            <a:pPr eaLnBrk="1" hangingPunct="1">
              <a:spcBef>
                <a:spcPct val="0"/>
              </a:spcBef>
            </a:pPr>
            <a:r>
              <a:rPr lang="en-US" altLang="en-US"/>
              <a:t> </a:t>
            </a:r>
          </a:p>
          <a:p>
            <a:pPr eaLnBrk="1" hangingPunct="1">
              <a:spcBef>
                <a:spcPct val="0"/>
              </a:spcBef>
            </a:pPr>
            <a:r>
              <a:rPr lang="en-US" altLang="en-US"/>
              <a:t>2.	There are just 3 things you can spend your money on:</a:t>
            </a:r>
          </a:p>
          <a:p>
            <a:pPr eaLnBrk="1" hangingPunct="1">
              <a:spcBef>
                <a:spcPct val="0"/>
              </a:spcBef>
            </a:pPr>
            <a:r>
              <a:rPr lang="en-US" altLang="en-US"/>
              <a:t> </a:t>
            </a:r>
          </a:p>
          <a:p>
            <a:pPr lvl="1" eaLnBrk="1" hangingPunct="1">
              <a:spcBef>
                <a:spcPct val="0"/>
              </a:spcBef>
            </a:pPr>
            <a:r>
              <a:rPr lang="en-US" altLang="en-US"/>
              <a:t>Quality Improvement</a:t>
            </a:r>
          </a:p>
          <a:p>
            <a:pPr lvl="1" eaLnBrk="1" hangingPunct="1">
              <a:spcBef>
                <a:spcPct val="0"/>
              </a:spcBef>
            </a:pPr>
            <a:r>
              <a:rPr lang="en-US" altLang="en-US"/>
              <a:t>Quality Improvement!</a:t>
            </a:r>
          </a:p>
          <a:p>
            <a:pPr lvl="1" eaLnBrk="1" hangingPunct="1">
              <a:spcBef>
                <a:spcPct val="0"/>
              </a:spcBef>
            </a:pPr>
            <a:r>
              <a:rPr lang="en-US" altLang="en-US"/>
              <a:t>QUALITY IMPROVEMENT!</a:t>
            </a:r>
          </a:p>
          <a:p>
            <a:pPr eaLnBrk="1" hangingPunct="1">
              <a:spcBef>
                <a:spcPct val="0"/>
              </a:spcBef>
            </a:pPr>
            <a:r>
              <a:rPr lang="en-US" altLang="en-US"/>
              <a:t> </a:t>
            </a:r>
          </a:p>
          <a:p>
            <a:pPr eaLnBrk="1" hangingPunct="1">
              <a:spcBef>
                <a:spcPct val="0"/>
              </a:spcBef>
            </a:pPr>
            <a:r>
              <a:rPr lang="en-US" altLang="en-US"/>
              <a:t>3.	Remember to save your receipts for 7 years. You may be audited and must be able to provide receipts for the full amount and must be able to justify that the money was spent on quality improvement. The best way to do this is to use your Quality Improvement Plan to track the improvements made with the purchases. </a:t>
            </a:r>
          </a:p>
          <a:p>
            <a:pPr eaLnBrk="1" hangingPunct="1">
              <a:spcBef>
                <a:spcPct val="0"/>
              </a:spcBef>
            </a:pPr>
            <a:endParaRPr lang="en-US" altLang="en-US"/>
          </a:p>
        </p:txBody>
      </p:sp>
      <p:sp>
        <p:nvSpPr>
          <p:cNvPr id="53252" name="Slide Number Placeholder 3">
            <a:extLst>
              <a:ext uri="{FF2B5EF4-FFF2-40B4-BE49-F238E27FC236}">
                <a16:creationId xmlns:a16="http://schemas.microsoft.com/office/drawing/2014/main" id="{8053BEEF-6E84-48B0-A055-97FF9D152F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6B80037-39CB-45D2-A6FF-65DE88162AA7}" type="slidenum">
              <a:rPr lang="en-US" altLang="en-US" smtClean="0">
                <a:solidFill>
                  <a:srgbClr val="000000"/>
                </a:solidFill>
                <a:latin typeface="Calibri" panose="020F0502020204030204" pitchFamily="34" charset="0"/>
              </a:rPr>
              <a:pPr fontAlgn="base">
                <a:spcBef>
                  <a:spcPct val="0"/>
                </a:spcBef>
                <a:spcAft>
                  <a:spcPct val="0"/>
                </a:spcAft>
              </a:pPr>
              <a:t>15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a16="http://schemas.microsoft.com/office/drawing/2014/main" id="{E4B4CA33-8BBD-41DC-81F8-C198ADD6C1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a:extLst>
              <a:ext uri="{FF2B5EF4-FFF2-40B4-BE49-F238E27FC236}">
                <a16:creationId xmlns:a16="http://schemas.microsoft.com/office/drawing/2014/main" id="{59FA8AF5-1619-4295-A03C-A7CAD855AA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Incentive &amp; Support Money </a:t>
            </a:r>
            <a:r>
              <a:rPr lang="en-US" altLang="en-US" u="sng"/>
              <a:t>Cannot</a:t>
            </a:r>
            <a:r>
              <a:rPr lang="en-US" altLang="en-US"/>
              <a:t> Be Used for:</a:t>
            </a:r>
          </a:p>
          <a:p>
            <a:pPr eaLnBrk="1" hangingPunct="1">
              <a:spcBef>
                <a:spcPct val="0"/>
              </a:spcBef>
            </a:pPr>
            <a:r>
              <a:rPr lang="en-US" altLang="en-US"/>
              <a:t> </a:t>
            </a:r>
          </a:p>
          <a:p>
            <a:pPr eaLnBrk="1" hangingPunct="1">
              <a:spcBef>
                <a:spcPct val="0"/>
              </a:spcBef>
            </a:pPr>
            <a:r>
              <a:rPr lang="en-US" altLang="en-US"/>
              <a:t>1.	The support money must be used within these guidelines because they are federal monies. Review the items on the slide. </a:t>
            </a:r>
          </a:p>
          <a:p>
            <a:pPr eaLnBrk="1" hangingPunct="1">
              <a:spcBef>
                <a:spcPct val="0"/>
              </a:spcBef>
            </a:pPr>
            <a:r>
              <a:rPr lang="en-US" altLang="en-US"/>
              <a:t> </a:t>
            </a:r>
          </a:p>
          <a:p>
            <a:pPr eaLnBrk="1" hangingPunct="1">
              <a:spcBef>
                <a:spcPct val="0"/>
              </a:spcBef>
            </a:pPr>
            <a:r>
              <a:rPr lang="en-US" altLang="en-US"/>
              <a:t>a.	Capital improvements includes permanent improvements such as construction of built-in shelves, patios, concrete pads, etc. (anything that you can’t take with you if you moved).</a:t>
            </a:r>
          </a:p>
          <a:p>
            <a:pPr eaLnBrk="1" hangingPunct="1">
              <a:spcBef>
                <a:spcPct val="0"/>
              </a:spcBef>
            </a:pPr>
            <a:r>
              <a:rPr lang="en-US" altLang="en-US"/>
              <a:t> </a:t>
            </a:r>
          </a:p>
          <a:p>
            <a:pPr eaLnBrk="1" hangingPunct="1">
              <a:spcBef>
                <a:spcPct val="0"/>
              </a:spcBef>
            </a:pPr>
            <a:r>
              <a:rPr lang="en-US" altLang="en-US"/>
              <a:t>b.	Sectarian materials. Federal monies cannot be used to purchase religious materials.</a:t>
            </a:r>
          </a:p>
          <a:p>
            <a:pPr eaLnBrk="1" hangingPunct="1">
              <a:spcBef>
                <a:spcPct val="0"/>
              </a:spcBef>
            </a:pPr>
            <a:r>
              <a:rPr lang="en-US" altLang="en-US"/>
              <a:t> </a:t>
            </a:r>
          </a:p>
          <a:p>
            <a:pPr eaLnBrk="1" hangingPunct="1">
              <a:spcBef>
                <a:spcPct val="0"/>
              </a:spcBef>
            </a:pPr>
            <a:r>
              <a:rPr lang="en-US" altLang="en-US"/>
              <a:t>	c.	Operating costs includes items such as rent, water, staff salaries, etc.</a:t>
            </a:r>
          </a:p>
          <a:p>
            <a:pPr eaLnBrk="1" hangingPunct="1">
              <a:spcBef>
                <a:spcPct val="0"/>
              </a:spcBef>
            </a:pPr>
            <a:r>
              <a:rPr lang="en-US" altLang="en-US"/>
              <a:t> </a:t>
            </a:r>
          </a:p>
          <a:p>
            <a:pPr eaLnBrk="1" hangingPunct="1">
              <a:spcBef>
                <a:spcPct val="0"/>
              </a:spcBef>
            </a:pPr>
            <a:r>
              <a:rPr lang="en-US" altLang="en-US"/>
              <a:t>2.	Remember, your QIS can help you decide how to best spend these monies. </a:t>
            </a:r>
          </a:p>
          <a:p>
            <a:pPr eaLnBrk="1" hangingPunct="1">
              <a:spcBef>
                <a:spcPct val="0"/>
              </a:spcBef>
            </a:pPr>
            <a:endParaRPr lang="en-US" altLang="en-US"/>
          </a:p>
        </p:txBody>
      </p:sp>
      <p:sp>
        <p:nvSpPr>
          <p:cNvPr id="55300" name="Slide Number Placeholder 3">
            <a:extLst>
              <a:ext uri="{FF2B5EF4-FFF2-40B4-BE49-F238E27FC236}">
                <a16:creationId xmlns:a16="http://schemas.microsoft.com/office/drawing/2014/main" id="{3280B0CA-002E-4782-9456-A35B205E21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34BC5A1-D22A-4744-A7EF-F981C9FFEC8D}" type="slidenum">
              <a:rPr lang="en-US" altLang="en-US" smtClean="0">
                <a:solidFill>
                  <a:srgbClr val="000000"/>
                </a:solidFill>
                <a:latin typeface="Calibri" panose="020F0502020204030204" pitchFamily="34" charset="0"/>
              </a:rPr>
              <a:pPr fontAlgn="base">
                <a:spcBef>
                  <a:spcPct val="0"/>
                </a:spcBef>
                <a:spcAft>
                  <a:spcPct val="0"/>
                </a:spcAft>
              </a:pPr>
              <a:t>16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E8CACC85-95C3-424E-A040-D4724D7559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492DBCBA-569C-4125-9B32-8FE7D5CB13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Financial Incentives</a:t>
            </a:r>
          </a:p>
          <a:p>
            <a:pPr eaLnBrk="1" hangingPunct="1">
              <a:spcBef>
                <a:spcPct val="0"/>
              </a:spcBef>
            </a:pPr>
            <a:r>
              <a:rPr lang="en-US" altLang="en-US"/>
              <a:t> </a:t>
            </a:r>
          </a:p>
          <a:p>
            <a:pPr lvl="1" eaLnBrk="1" hangingPunct="1">
              <a:spcBef>
                <a:spcPct val="0"/>
              </a:spcBef>
            </a:pPr>
            <a:r>
              <a:rPr lang="en-US" altLang="en-US"/>
              <a:t>Financial incentives are different than support dollars.</a:t>
            </a:r>
          </a:p>
          <a:p>
            <a:pPr eaLnBrk="1" hangingPunct="1">
              <a:spcBef>
                <a:spcPct val="0"/>
              </a:spcBef>
            </a:pPr>
            <a:r>
              <a:rPr lang="en-US" altLang="en-US"/>
              <a:t> </a:t>
            </a:r>
          </a:p>
          <a:p>
            <a:pPr lvl="2" eaLnBrk="1" hangingPunct="1">
              <a:spcBef>
                <a:spcPct val="0"/>
              </a:spcBef>
            </a:pPr>
            <a:r>
              <a:rPr lang="en-US" altLang="en-US"/>
              <a:t>They are awarded by TRI </a:t>
            </a:r>
            <a:r>
              <a:rPr lang="en-US" altLang="en-US" u="sng"/>
              <a:t>after</a:t>
            </a:r>
            <a:r>
              <a:rPr lang="en-US" altLang="en-US"/>
              <a:t> a program receives star quality rating.</a:t>
            </a:r>
          </a:p>
          <a:p>
            <a:pPr eaLnBrk="1" hangingPunct="1">
              <a:spcBef>
                <a:spcPct val="0"/>
              </a:spcBef>
            </a:pPr>
            <a:r>
              <a:rPr lang="en-US" altLang="en-US"/>
              <a:t> </a:t>
            </a:r>
          </a:p>
          <a:p>
            <a:pPr lvl="2" eaLnBrk="1" hangingPunct="1">
              <a:spcBef>
                <a:spcPct val="0"/>
              </a:spcBef>
            </a:pPr>
            <a:r>
              <a:rPr lang="en-US" altLang="en-US"/>
              <a:t>The amount depends on the size of the program and quality rating awarded.</a:t>
            </a:r>
          </a:p>
          <a:p>
            <a:pPr eaLnBrk="1" hangingPunct="1">
              <a:spcBef>
                <a:spcPct val="0"/>
              </a:spcBef>
            </a:pPr>
            <a:r>
              <a:rPr lang="en-US" altLang="en-US"/>
              <a:t> </a:t>
            </a:r>
          </a:p>
          <a:p>
            <a:pPr lvl="2" eaLnBrk="1" hangingPunct="1">
              <a:spcBef>
                <a:spcPct val="0"/>
              </a:spcBef>
            </a:pPr>
            <a:r>
              <a:rPr lang="en-US" altLang="en-US"/>
              <a:t>The incentive money recognizes achievements and provides support for the ongoing cost of quality.</a:t>
            </a:r>
          </a:p>
          <a:p>
            <a:pPr eaLnBrk="1" hangingPunct="1">
              <a:spcBef>
                <a:spcPct val="0"/>
              </a:spcBef>
            </a:pPr>
            <a:r>
              <a:rPr lang="en-US" altLang="en-US"/>
              <a:t> </a:t>
            </a:r>
          </a:p>
          <a:p>
            <a:pPr lvl="2" eaLnBrk="1" hangingPunct="1">
              <a:spcBef>
                <a:spcPct val="0"/>
              </a:spcBef>
            </a:pPr>
            <a:r>
              <a:rPr lang="en-US" altLang="en-US"/>
              <a:t>Financial incentives are for the program. Same restrictions as Support funds.</a:t>
            </a:r>
          </a:p>
          <a:p>
            <a:pPr eaLnBrk="1" hangingPunct="1">
              <a:spcBef>
                <a:spcPct val="0"/>
              </a:spcBef>
            </a:pPr>
            <a:endParaRPr lang="en-US" altLang="en-US"/>
          </a:p>
        </p:txBody>
      </p:sp>
      <p:sp>
        <p:nvSpPr>
          <p:cNvPr id="57348" name="Slide Number Placeholder 3">
            <a:extLst>
              <a:ext uri="{FF2B5EF4-FFF2-40B4-BE49-F238E27FC236}">
                <a16:creationId xmlns:a16="http://schemas.microsoft.com/office/drawing/2014/main" id="{32E7163F-AB21-4859-B9A5-2F07A717CD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F9D15CE-4ED1-4FE4-BF09-D3A8851E66B2}" type="slidenum">
              <a:rPr lang="en-US" altLang="en-US" smtClean="0">
                <a:solidFill>
                  <a:srgbClr val="000000"/>
                </a:solidFill>
                <a:latin typeface="Calibri" panose="020F0502020204030204" pitchFamily="34" charset="0"/>
              </a:rPr>
              <a:pPr fontAlgn="base">
                <a:spcBef>
                  <a:spcPct val="0"/>
                </a:spcBef>
                <a:spcAft>
                  <a:spcPct val="0"/>
                </a:spcAft>
              </a:pPr>
              <a:t>17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91CE5704-4F38-43B4-9D8D-F001054914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88F90A68-E968-40D7-A13A-CA6D9AA15F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Introduction</a:t>
            </a:r>
          </a:p>
          <a:p>
            <a:pPr eaLnBrk="1" hangingPunct="1">
              <a:spcBef>
                <a:spcPct val="0"/>
              </a:spcBef>
            </a:pPr>
            <a:r>
              <a:rPr lang="en-US" altLang="en-US"/>
              <a:t> </a:t>
            </a:r>
          </a:p>
          <a:p>
            <a:pPr eaLnBrk="1" hangingPunct="1">
              <a:spcBef>
                <a:spcPct val="0"/>
              </a:spcBef>
            </a:pPr>
            <a:r>
              <a:rPr lang="en-US" altLang="en-US"/>
              <a:t>During this session, we will be talking about the documents and process of the C2Q Phase.</a:t>
            </a:r>
          </a:p>
          <a:p>
            <a:pPr eaLnBrk="1" hangingPunct="1">
              <a:spcBef>
                <a:spcPct val="0"/>
              </a:spcBef>
            </a:pPr>
            <a:r>
              <a:rPr lang="en-US" altLang="en-US"/>
              <a:t>    </a:t>
            </a:r>
          </a:p>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DE7469CC-700A-4385-8382-88384A77D89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55924DB-9AFD-4CF4-B9E5-D2F958284D33}" type="slidenum">
              <a:rPr lang="en-US" altLang="en-US" smtClean="0">
                <a:solidFill>
                  <a:srgbClr val="000000"/>
                </a:solidFill>
                <a:latin typeface="Calibri" panose="020F0502020204030204" pitchFamily="34" charset="0"/>
              </a:rPr>
              <a:pPr fontAlgn="base">
                <a:spcBef>
                  <a:spcPct val="0"/>
                </a:spcBef>
                <a:spcAft>
                  <a:spcPct val="0"/>
                </a:spcAft>
              </a:pPr>
              <a:t>18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a:extLst>
              <a:ext uri="{FF2B5EF4-FFF2-40B4-BE49-F238E27FC236}">
                <a16:creationId xmlns:a16="http://schemas.microsoft.com/office/drawing/2014/main" id="{5849DE51-BA49-48E7-BC34-AEA254D341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a:extLst>
              <a:ext uri="{FF2B5EF4-FFF2-40B4-BE49-F238E27FC236}">
                <a16:creationId xmlns:a16="http://schemas.microsoft.com/office/drawing/2014/main" id="{E29D81BE-08A2-470D-B66F-9FF9506F88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C2Q Process</a:t>
            </a:r>
          </a:p>
          <a:p>
            <a:pPr eaLnBrk="1" hangingPunct="1">
              <a:spcBef>
                <a:spcPct val="0"/>
              </a:spcBef>
            </a:pPr>
            <a:r>
              <a:rPr lang="en-US" altLang="en-US"/>
              <a:t>		</a:t>
            </a:r>
          </a:p>
          <a:p>
            <a:pPr eaLnBrk="1" hangingPunct="1">
              <a:spcBef>
                <a:spcPct val="0"/>
              </a:spcBef>
            </a:pPr>
            <a:r>
              <a:rPr lang="en-US" altLang="en-US"/>
              <a:t>In order to start the C2Q process you will need to mail a completed Spark Application and a signed Memorandum of Understanding (MOU) to TRI.</a:t>
            </a:r>
          </a:p>
          <a:p>
            <a:pPr eaLnBrk="1" hangingPunct="1">
              <a:spcBef>
                <a:spcPct val="0"/>
              </a:spcBef>
            </a:pPr>
            <a:r>
              <a:rPr lang="en-US" altLang="en-US"/>
              <a:t> </a:t>
            </a:r>
          </a:p>
          <a:p>
            <a:pPr eaLnBrk="1" hangingPunct="1">
              <a:spcBef>
                <a:spcPct val="0"/>
              </a:spcBef>
            </a:pPr>
            <a:r>
              <a:rPr lang="en-US" altLang="en-US"/>
              <a:t>You will also need to pass the C2Q compliance requirements.</a:t>
            </a:r>
          </a:p>
          <a:p>
            <a:pPr eaLnBrk="1" hangingPunct="1">
              <a:spcBef>
                <a:spcPct val="0"/>
              </a:spcBef>
            </a:pPr>
            <a:r>
              <a:rPr lang="en-US" altLang="en-US"/>
              <a:t> </a:t>
            </a:r>
          </a:p>
          <a:p>
            <a:pPr eaLnBrk="1" hangingPunct="1">
              <a:spcBef>
                <a:spcPct val="0"/>
              </a:spcBef>
            </a:pPr>
            <a:r>
              <a:rPr lang="en-US" altLang="en-US"/>
              <a:t>After application items are reviewed and determined to be complete, programs will receive their C2Q designation and a Welcome Kit.</a:t>
            </a:r>
          </a:p>
          <a:p>
            <a:pPr eaLnBrk="1" hangingPunct="1">
              <a:spcBef>
                <a:spcPct val="0"/>
              </a:spcBef>
            </a:pPr>
            <a:r>
              <a:rPr lang="en-US" altLang="en-US"/>
              <a:t> </a:t>
            </a:r>
          </a:p>
          <a:p>
            <a:pPr eaLnBrk="1" hangingPunct="1">
              <a:spcBef>
                <a:spcPct val="0"/>
              </a:spcBef>
            </a:pPr>
            <a:endParaRPr lang="en-US" altLang="en-US"/>
          </a:p>
        </p:txBody>
      </p:sp>
      <p:sp>
        <p:nvSpPr>
          <p:cNvPr id="61444" name="Slide Number Placeholder 3">
            <a:extLst>
              <a:ext uri="{FF2B5EF4-FFF2-40B4-BE49-F238E27FC236}">
                <a16:creationId xmlns:a16="http://schemas.microsoft.com/office/drawing/2014/main" id="{55AFFC35-0A50-448B-9F1D-F36DB6F705A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0A5BE6F4-4E6A-47FF-8D7D-682AAF79F530}" type="slidenum">
              <a:rPr lang="en-US" altLang="en-US" smtClean="0">
                <a:solidFill>
                  <a:srgbClr val="000000"/>
                </a:solidFill>
                <a:latin typeface="Calibri" panose="020F0502020204030204" pitchFamily="34" charset="0"/>
              </a:rPr>
              <a:pPr fontAlgn="base">
                <a:spcBef>
                  <a:spcPct val="0"/>
                </a:spcBef>
                <a:spcAft>
                  <a:spcPct val="0"/>
                </a:spcAft>
              </a:pPr>
              <a:t>19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BF8E6FA6-9B56-4B72-84EF-A5C936DCC7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A8FCA8C-211F-40AF-9EDB-8C0D26D57EB4}"/>
              </a:ext>
            </a:extLst>
          </p:cNvPr>
          <p:cNvSpPr>
            <a:spLocks noGrp="1"/>
          </p:cNvSpPr>
          <p:nvPr>
            <p:ph type="body" idx="1"/>
          </p:nvPr>
        </p:nvSpPr>
        <p:spPr/>
        <p:txBody>
          <a:bodyPr/>
          <a:lstStyle/>
          <a:p>
            <a:pPr eaLnBrk="1" fontAlgn="auto" hangingPunct="1">
              <a:spcBef>
                <a:spcPts val="0"/>
              </a:spcBef>
              <a:spcAft>
                <a:spcPts val="0"/>
              </a:spcAft>
              <a:defRPr/>
            </a:pPr>
            <a:r>
              <a:rPr lang="en-US" dirty="0"/>
              <a:t>Training outcome and objectives</a:t>
            </a:r>
            <a:endParaRPr lang="en-US" i="1" dirty="0"/>
          </a:p>
          <a:p>
            <a:pPr lvl="1" eaLnBrk="1" fontAlgn="auto" hangingPunct="1">
              <a:spcBef>
                <a:spcPts val="0"/>
              </a:spcBef>
              <a:spcAft>
                <a:spcPts val="0"/>
              </a:spcAft>
              <a:buFont typeface="Arial" charset="0"/>
              <a:buChar char="•"/>
              <a:defRPr/>
            </a:pPr>
            <a:r>
              <a:rPr lang="en-US" dirty="0"/>
              <a:t>Direct the participants to the PowerPoint slide on the screen and the PowerPoint handout page that has the outcome and objectives.</a:t>
            </a:r>
            <a:endParaRPr lang="en-US" i="1" dirty="0"/>
          </a:p>
          <a:p>
            <a:pPr lvl="1" eaLnBrk="1" fontAlgn="auto" hangingPunct="1">
              <a:spcBef>
                <a:spcPts val="0"/>
              </a:spcBef>
              <a:spcAft>
                <a:spcPts val="0"/>
              </a:spcAft>
              <a:buFont typeface="Arial" charset="0"/>
              <a:buChar char="•"/>
              <a:defRPr/>
            </a:pPr>
            <a:r>
              <a:rPr lang="en-US" dirty="0"/>
              <a:t>Read aloud the outcome.</a:t>
            </a:r>
            <a:endParaRPr lang="en-US" i="1" dirty="0"/>
          </a:p>
          <a:p>
            <a:pPr lvl="1" eaLnBrk="1" fontAlgn="auto" hangingPunct="1">
              <a:spcBef>
                <a:spcPts val="0"/>
              </a:spcBef>
              <a:spcAft>
                <a:spcPts val="0"/>
              </a:spcAft>
              <a:buFont typeface="Arial" charset="0"/>
              <a:buChar char="•"/>
              <a:defRPr/>
            </a:pPr>
            <a:r>
              <a:rPr lang="en-US" dirty="0"/>
              <a:t>Explain to participants that to achieve the outcome, we have developed a series of training objectives. Review the objectives from the slide.</a:t>
            </a:r>
            <a:endParaRPr lang="en-US" i="1" dirty="0"/>
          </a:p>
          <a:p>
            <a:pPr lvl="1" eaLnBrk="1" fontAlgn="auto" hangingPunct="1">
              <a:spcBef>
                <a:spcPts val="0"/>
              </a:spcBef>
              <a:spcAft>
                <a:spcPts val="0"/>
              </a:spcAft>
              <a:buFont typeface="Arial" charset="0"/>
              <a:buChar char="•"/>
              <a:defRPr/>
            </a:pPr>
            <a:r>
              <a:rPr lang="en-US" dirty="0"/>
              <a:t>Invite participants to ask questions and/or make comments about the outcome and objectives, as well as during any part of the training.</a:t>
            </a:r>
            <a:endParaRPr lang="en-US" i="1" dirty="0"/>
          </a:p>
          <a:p>
            <a:pPr eaLnBrk="1" fontAlgn="auto" hangingPunct="1">
              <a:spcBef>
                <a:spcPts val="0"/>
              </a:spcBef>
              <a:spcAft>
                <a:spcPts val="0"/>
              </a:spcAft>
              <a:defRPr/>
            </a:pPr>
            <a:r>
              <a:rPr lang="en-US" dirty="0"/>
              <a:t>Housekeeping information</a:t>
            </a:r>
          </a:p>
          <a:p>
            <a:pPr marL="171450" indent="-171450" eaLnBrk="1" fontAlgn="auto" hangingPunct="1">
              <a:spcBef>
                <a:spcPts val="0"/>
              </a:spcBef>
              <a:spcAft>
                <a:spcPts val="0"/>
              </a:spcAft>
              <a:buFont typeface="Arial" panose="020B0604020202020204" pitchFamily="34" charset="0"/>
              <a:buChar char="•"/>
              <a:defRPr/>
            </a:pPr>
            <a:r>
              <a:rPr lang="en-US" dirty="0"/>
              <a:t>Remind participants that the session is two hours in length and that a lot of material will be covered. Refer participants to the training agenda in their Participant Packet.</a:t>
            </a:r>
          </a:p>
          <a:p>
            <a:pPr marL="171450" indent="-171450" eaLnBrk="1" fontAlgn="auto" hangingPunct="1">
              <a:spcBef>
                <a:spcPts val="0"/>
              </a:spcBef>
              <a:spcAft>
                <a:spcPts val="0"/>
              </a:spcAft>
              <a:buFont typeface="Arial" panose="020B0604020202020204" pitchFamily="34" charset="0"/>
              <a:buChar char="•"/>
              <a:defRPr/>
            </a:pPr>
            <a:r>
              <a:rPr lang="en-US" dirty="0"/>
              <a:t>Let participants know where the restrooms are located and inform them if there will be a break.</a:t>
            </a:r>
          </a:p>
          <a:p>
            <a:pPr marL="171450" indent="-171450" eaLnBrk="1" fontAlgn="auto" hangingPunct="1">
              <a:spcBef>
                <a:spcPts val="0"/>
              </a:spcBef>
              <a:spcAft>
                <a:spcPts val="0"/>
              </a:spcAft>
              <a:buFont typeface="Arial" panose="020B0604020202020204" pitchFamily="34" charset="0"/>
              <a:buChar char="•"/>
              <a:defRPr/>
            </a:pPr>
            <a:r>
              <a:rPr lang="en-US" dirty="0"/>
              <a:t> Ask participants to silence their cell phones and limit side conversations. You may also ask what other courtesies will help them to stay focused.</a:t>
            </a:r>
          </a:p>
          <a:p>
            <a:pPr marL="171450" indent="-171450" eaLnBrk="1" fontAlgn="auto" hangingPunct="1">
              <a:spcBef>
                <a:spcPts val="0"/>
              </a:spcBef>
              <a:spcAft>
                <a:spcPts val="0"/>
              </a:spcAft>
              <a:buFont typeface="Arial" panose="020B0604020202020204" pitchFamily="34" charset="0"/>
              <a:buChar char="•"/>
              <a:defRPr/>
            </a:pPr>
            <a:r>
              <a:rPr lang="en-US" dirty="0"/>
              <a:t>Inform participants that they will be completing an evaluation of the training at the end of the session.</a:t>
            </a:r>
          </a:p>
          <a:p>
            <a:pPr marL="171450" indent="-171450" eaLnBrk="1" fontAlgn="auto" hangingPunct="1">
              <a:spcBef>
                <a:spcPts val="0"/>
              </a:spcBef>
              <a:spcAft>
                <a:spcPts val="0"/>
              </a:spcAft>
              <a:buFont typeface="Arial" panose="020B0604020202020204" pitchFamily="34" charset="0"/>
              <a:buChar char="•"/>
              <a:defRPr/>
            </a:pPr>
            <a:r>
              <a:rPr lang="en-US" dirty="0"/>
              <a:t>Let participants know that they will receive a certificate for completing the training in the core knowledge category of Program Management.</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Closing</a:t>
            </a:r>
            <a:endParaRPr lang="en-US" i="1" dirty="0"/>
          </a:p>
          <a:p>
            <a:pPr eaLnBrk="1" fontAlgn="auto" hangingPunct="1">
              <a:spcBef>
                <a:spcPts val="0"/>
              </a:spcBef>
              <a:spcAft>
                <a:spcPts val="0"/>
              </a:spcAft>
              <a:defRPr/>
            </a:pPr>
            <a:r>
              <a:rPr lang="en-US" dirty="0"/>
              <a:t> </a:t>
            </a:r>
            <a:endParaRPr lang="en-US" i="1" dirty="0"/>
          </a:p>
          <a:p>
            <a:pPr eaLnBrk="1" fontAlgn="auto" hangingPunct="1">
              <a:spcBef>
                <a:spcPts val="0"/>
              </a:spcBef>
              <a:spcAft>
                <a:spcPts val="0"/>
              </a:spcAft>
              <a:defRPr/>
            </a:pPr>
            <a:r>
              <a:rPr lang="en-US" dirty="0"/>
              <a:t>Icebreaker activity (optional). One suggested activity is “Comfort Zones.” You can either just ask participants or have three Zones set up in the room, about their comfort level around Spark. The Zones can be something like “Comfortable”, “Some Understanding” and “Overwhelmed”.  Ask the following statement, “How are you feeling about your understanding of Spark and the Spark process? Have participants either answer as a group or have them stand in front of the “Comfort Zone” that matches their comfort level. For the “Zones,” place three pieces of paper on the wall, labeled in order from Comfortable to Overwhelmed. Ask for volunteers to share their reasons for their Zone choice. Another way to frame this is asking about their fears and excitement. </a:t>
            </a:r>
            <a:endParaRPr lang="en-US" i="1" dirty="0"/>
          </a:p>
          <a:p>
            <a:pPr eaLnBrk="1" fontAlgn="auto" hangingPunct="1">
              <a:spcBef>
                <a:spcPts val="0"/>
              </a:spcBef>
              <a:spcAft>
                <a:spcPts val="0"/>
              </a:spcAft>
              <a:defRPr/>
            </a:pPr>
            <a:r>
              <a:rPr lang="en-US" dirty="0"/>
              <a:t> </a:t>
            </a:r>
            <a:endParaRPr lang="en-US" i="1" dirty="0"/>
          </a:p>
          <a:p>
            <a:pPr eaLnBrk="1" fontAlgn="auto" hangingPunct="1">
              <a:spcBef>
                <a:spcPts val="0"/>
              </a:spcBef>
              <a:spcAft>
                <a:spcPts val="0"/>
              </a:spcAft>
              <a:defRPr/>
            </a:pPr>
            <a:r>
              <a:rPr lang="en-US" dirty="0"/>
              <a:t>Ask participants if they have any questions about the purpose/objectives of the training, the schedule, or anything else regarding the content covered so far</a:t>
            </a:r>
            <a:endParaRPr lang="en-US" i="1" dirty="0"/>
          </a:p>
          <a:p>
            <a:pPr eaLnBrk="1" fontAlgn="auto" hangingPunct="1">
              <a:spcBef>
                <a:spcPts val="0"/>
              </a:spcBef>
              <a:spcAft>
                <a:spcPts val="0"/>
              </a:spcAft>
              <a:defRPr/>
            </a:pPr>
            <a:r>
              <a:rPr lang="en-US" dirty="0"/>
              <a:t> </a:t>
            </a:r>
          </a:p>
          <a:p>
            <a:pPr eaLnBrk="1" fontAlgn="auto" hangingPunct="1">
              <a:spcBef>
                <a:spcPts val="0"/>
              </a:spcBef>
              <a:spcAft>
                <a:spcPts val="0"/>
              </a:spcAft>
              <a:defRPr/>
            </a:pPr>
            <a:endParaRPr lang="en-US" dirty="0"/>
          </a:p>
        </p:txBody>
      </p:sp>
      <p:sp>
        <p:nvSpPr>
          <p:cNvPr id="26628" name="Slide Number Placeholder 3">
            <a:extLst>
              <a:ext uri="{FF2B5EF4-FFF2-40B4-BE49-F238E27FC236}">
                <a16:creationId xmlns:a16="http://schemas.microsoft.com/office/drawing/2014/main" id="{05811E66-0160-4C83-AA4E-9B66BF1E40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F5B37C7-2BA3-4020-927B-7EFDCDAA236A}" type="slidenum">
              <a:rPr lang="en-US" altLang="en-US" smtClean="0">
                <a:solidFill>
                  <a:srgbClr val="000000"/>
                </a:solidFill>
                <a:latin typeface="Calibri" panose="020F0502020204030204" pitchFamily="34" charset="0"/>
              </a:rPr>
              <a:pPr fontAlgn="base">
                <a:spcBef>
                  <a:spcPct val="0"/>
                </a:spcBef>
                <a:spcAft>
                  <a:spcPct val="0"/>
                </a:spcAft>
              </a:pPr>
              <a:t>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Trainer Notes:</a:t>
            </a:r>
          </a:p>
          <a:p>
            <a:endParaRPr lang="en-US" dirty="0"/>
          </a:p>
          <a:p>
            <a:r>
              <a:rPr lang="en-US" dirty="0"/>
              <a:t>Here is the compliance poster </a:t>
            </a:r>
          </a:p>
          <a:p>
            <a:endParaRPr lang="en-US" dirty="0"/>
          </a:p>
        </p:txBody>
      </p:sp>
      <p:sp>
        <p:nvSpPr>
          <p:cNvPr id="4" name="Slide Number Placeholder 3"/>
          <p:cNvSpPr>
            <a:spLocks noGrp="1"/>
          </p:cNvSpPr>
          <p:nvPr>
            <p:ph type="sldNum" sz="quarter" idx="5"/>
          </p:nvPr>
        </p:nvSpPr>
        <p:spPr/>
        <p:txBody>
          <a:bodyPr/>
          <a:lstStyle/>
          <a:p>
            <a:pPr>
              <a:defRPr/>
            </a:pPr>
            <a:fld id="{843B7F96-D39E-479E-AE36-95EAFE25F33C}" type="slidenum">
              <a:rPr lang="en-US" smtClean="0"/>
              <a:pPr>
                <a:defRPr/>
              </a:pPr>
              <a:t>20</a:t>
            </a:fld>
            <a:endParaRPr lang="en-US"/>
          </a:p>
        </p:txBody>
      </p:sp>
    </p:spTree>
    <p:extLst>
      <p:ext uri="{BB962C8B-B14F-4D97-AF65-F5344CB8AC3E}">
        <p14:creationId xmlns:p14="http://schemas.microsoft.com/office/powerpoint/2010/main" val="6984233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a:extLst>
              <a:ext uri="{FF2B5EF4-FFF2-40B4-BE49-F238E27FC236}">
                <a16:creationId xmlns:a16="http://schemas.microsoft.com/office/drawing/2014/main" id="{B69961A5-EC8C-4A6B-AFC7-35011A3F4B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a:extLst>
              <a:ext uri="{FF2B5EF4-FFF2-40B4-BE49-F238E27FC236}">
                <a16:creationId xmlns:a16="http://schemas.microsoft.com/office/drawing/2014/main" id="{4A8DC4EB-A550-457C-8B6B-6244B522A4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Program Application</a:t>
            </a:r>
          </a:p>
          <a:p>
            <a:pPr eaLnBrk="1" hangingPunct="1">
              <a:spcBef>
                <a:spcPct val="0"/>
              </a:spcBef>
            </a:pPr>
            <a:r>
              <a:rPr lang="en-US" altLang="en-US"/>
              <a:t> </a:t>
            </a:r>
          </a:p>
          <a:p>
            <a:pPr eaLnBrk="1" hangingPunct="1">
              <a:spcBef>
                <a:spcPct val="0"/>
              </a:spcBef>
            </a:pPr>
            <a:r>
              <a:rPr lang="en-US" altLang="en-US"/>
              <a:t>A.	Hand out a copy of the Application if you have not already done so.</a:t>
            </a:r>
          </a:p>
          <a:p>
            <a:pPr eaLnBrk="1" hangingPunct="1">
              <a:spcBef>
                <a:spcPct val="0"/>
              </a:spcBef>
            </a:pPr>
            <a:r>
              <a:rPr lang="en-US" altLang="en-US"/>
              <a:t> </a:t>
            </a:r>
          </a:p>
          <a:p>
            <a:pPr eaLnBrk="1" hangingPunct="1">
              <a:spcBef>
                <a:spcPct val="0"/>
              </a:spcBef>
            </a:pPr>
            <a:r>
              <a:rPr lang="en-US" altLang="en-US"/>
              <a:t>B.	The purpose of the Program Application is to collect information about the program including contact information, the type of program, other general program information, information related to requirements for participating in Spark, and if the program meets C2Q requirements. The application serves as the “gateway” to the Spark process. A program must meet the minimum requirements described within the Application to be eligible to achieve a C2Q designation.</a:t>
            </a:r>
          </a:p>
          <a:p>
            <a:pPr eaLnBrk="1" hangingPunct="1">
              <a:spcBef>
                <a:spcPct val="0"/>
              </a:spcBef>
            </a:pPr>
            <a:r>
              <a:rPr lang="en-US" altLang="en-US"/>
              <a:t>	</a:t>
            </a:r>
          </a:p>
          <a:p>
            <a:pPr eaLnBrk="1" hangingPunct="1">
              <a:spcBef>
                <a:spcPct val="0"/>
              </a:spcBef>
            </a:pPr>
            <a:r>
              <a:rPr lang="en-US" altLang="en-US"/>
              <a:t>C.	If there is time at the end of the training you can help the programs complete the Application. </a:t>
            </a:r>
          </a:p>
          <a:p>
            <a:pPr eaLnBrk="1" hangingPunct="1">
              <a:spcBef>
                <a:spcPct val="0"/>
              </a:spcBef>
            </a:pPr>
            <a:endParaRPr lang="en-US" altLang="en-US"/>
          </a:p>
        </p:txBody>
      </p:sp>
      <p:sp>
        <p:nvSpPr>
          <p:cNvPr id="63492" name="Slide Number Placeholder 3">
            <a:extLst>
              <a:ext uri="{FF2B5EF4-FFF2-40B4-BE49-F238E27FC236}">
                <a16:creationId xmlns:a16="http://schemas.microsoft.com/office/drawing/2014/main" id="{47F8B92C-AA41-483E-B24D-B0B1769AEC7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E510A41-6D42-4575-B75F-2C6A7ADE5EE1}" type="slidenum">
              <a:rPr lang="en-US" altLang="en-US" smtClean="0">
                <a:latin typeface="Calibri" panose="020F0502020204030204" pitchFamily="34" charset="0"/>
              </a:rPr>
              <a:pPr fontAlgn="base">
                <a:spcBef>
                  <a:spcPct val="0"/>
                </a:spcBef>
                <a:spcAft>
                  <a:spcPct val="0"/>
                </a:spcAft>
              </a:pPr>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41FC4BBE-481F-48D8-B42D-0136E93FBC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ED7DE13-A8A6-4959-A5CB-8D014972A003}"/>
              </a:ext>
            </a:extLst>
          </p:cNvPr>
          <p:cNvSpPr>
            <a:spLocks noGrp="1"/>
          </p:cNvSpPr>
          <p:nvPr>
            <p:ph type="body" idx="1"/>
          </p:nvPr>
        </p:nvSpPr>
        <p:spPr/>
        <p:txBody>
          <a:bodyPr/>
          <a:lstStyle/>
          <a:p>
            <a:pPr eaLnBrk="1" fontAlgn="auto" hangingPunct="1">
              <a:spcBef>
                <a:spcPts val="0"/>
              </a:spcBef>
              <a:spcAft>
                <a:spcPts val="0"/>
              </a:spcAft>
              <a:defRPr/>
            </a:pPr>
            <a:r>
              <a:rPr lang="en-US" dirty="0"/>
              <a:t>Memorandum of Understanding (MOU)</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A.	Hand out a copy of the MOU if you have not already done so. </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B.	The MOU contains information that programs agree to adhere to to participate in Spark.</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	C.	If there is time at the end of the training you can have the programs read through and sign the MOU.</a:t>
            </a:r>
          </a:p>
          <a:p>
            <a:pPr eaLnBrk="1" fontAlgn="auto" hangingPunct="1">
              <a:spcBef>
                <a:spcPts val="0"/>
              </a:spcBef>
              <a:spcAft>
                <a:spcPts val="0"/>
              </a:spcAft>
              <a:defRPr/>
            </a:pPr>
            <a:r>
              <a:rPr lang="en-US" dirty="0"/>
              <a:t> </a:t>
            </a:r>
          </a:p>
          <a:p>
            <a:pPr marL="171400" indent="-171400" eaLnBrk="1" fontAlgn="auto" hangingPunct="1">
              <a:spcBef>
                <a:spcPts val="0"/>
              </a:spcBef>
              <a:spcAft>
                <a:spcPts val="0"/>
              </a:spcAft>
              <a:buFont typeface="Arial" panose="020B0604020202020204" pitchFamily="34" charset="0"/>
              <a:buChar char="•"/>
              <a:defRPr/>
            </a:pPr>
            <a:endParaRPr lang="en-US" sz="1100" dirty="0"/>
          </a:p>
        </p:txBody>
      </p:sp>
      <p:sp>
        <p:nvSpPr>
          <p:cNvPr id="65540" name="Slide Number Placeholder 3">
            <a:extLst>
              <a:ext uri="{FF2B5EF4-FFF2-40B4-BE49-F238E27FC236}">
                <a16:creationId xmlns:a16="http://schemas.microsoft.com/office/drawing/2014/main" id="{7459824D-ADE9-4649-8A87-CFDA4E880B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18B9ADAD-A032-4143-BFE7-1530D1E58C41}" type="slidenum">
              <a:rPr lang="en-US" altLang="en-US" smtClean="0">
                <a:solidFill>
                  <a:srgbClr val="000000"/>
                </a:solidFill>
                <a:latin typeface="Calibri" panose="020F0502020204030204" pitchFamily="34" charset="0"/>
              </a:rPr>
              <a:pPr fontAlgn="base">
                <a:spcBef>
                  <a:spcPct val="0"/>
                </a:spcBef>
                <a:spcAft>
                  <a:spcPct val="0"/>
                </a:spcAft>
              </a:pPr>
              <a:t>22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9CBF277D-6372-4884-9F91-364E903D2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a:extLst>
              <a:ext uri="{FF2B5EF4-FFF2-40B4-BE49-F238E27FC236}">
                <a16:creationId xmlns:a16="http://schemas.microsoft.com/office/drawing/2014/main" id="{35E6D809-CFC5-4A70-AF0D-5AD446CF7E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Self-Assessment</a:t>
            </a:r>
          </a:p>
          <a:p>
            <a:pPr eaLnBrk="1" hangingPunct="1">
              <a:spcBef>
                <a:spcPct val="0"/>
              </a:spcBef>
            </a:pPr>
            <a:r>
              <a:rPr lang="en-US" altLang="en-US"/>
              <a:t> </a:t>
            </a:r>
          </a:p>
          <a:p>
            <a:pPr eaLnBrk="1" hangingPunct="1">
              <a:spcBef>
                <a:spcPct val="0"/>
              </a:spcBef>
            </a:pPr>
            <a:r>
              <a:rPr lang="en-US" altLang="en-US"/>
              <a:t>A.	Hand out a copy of the Self-Assessment if you have not already done so.</a:t>
            </a:r>
          </a:p>
          <a:p>
            <a:pPr eaLnBrk="1" hangingPunct="1">
              <a:spcBef>
                <a:spcPct val="0"/>
              </a:spcBef>
            </a:pPr>
            <a:r>
              <a:rPr lang="en-US" altLang="en-US"/>
              <a:t> </a:t>
            </a:r>
          </a:p>
          <a:p>
            <a:pPr eaLnBrk="1" hangingPunct="1">
              <a:spcBef>
                <a:spcPct val="0"/>
              </a:spcBef>
            </a:pPr>
            <a:r>
              <a:rPr lang="en-US" altLang="en-US"/>
              <a:t>B.	The purpose and the format for the Self-Assessment</a:t>
            </a:r>
          </a:p>
          <a:p>
            <a:pPr eaLnBrk="1" hangingPunct="1">
              <a:spcBef>
                <a:spcPct val="0"/>
              </a:spcBef>
            </a:pPr>
            <a:r>
              <a:rPr lang="en-US" altLang="en-US"/>
              <a:t> </a:t>
            </a:r>
          </a:p>
          <a:p>
            <a:pPr eaLnBrk="1" hangingPunct="1">
              <a:spcBef>
                <a:spcPct val="0"/>
              </a:spcBef>
            </a:pPr>
            <a:r>
              <a:rPr lang="en-US" altLang="en-US"/>
              <a:t>1.	Part of the Spark process is to complete the Self-Assessment. This is a simplified way for programs to get an idea of how their program aligns with the Spark standards and how ready they may be to proceed in the process.</a:t>
            </a:r>
          </a:p>
          <a:p>
            <a:pPr eaLnBrk="1" hangingPunct="1">
              <a:spcBef>
                <a:spcPct val="0"/>
              </a:spcBef>
            </a:pPr>
            <a:r>
              <a:rPr lang="en-US" altLang="en-US"/>
              <a:t> </a:t>
            </a:r>
          </a:p>
          <a:p>
            <a:pPr eaLnBrk="1" hangingPunct="1">
              <a:spcBef>
                <a:spcPct val="0"/>
              </a:spcBef>
            </a:pPr>
            <a:r>
              <a:rPr lang="en-US" altLang="en-US"/>
              <a:t>2.	There are two versions of the Self-Assessment – a Center version and a Family version.</a:t>
            </a:r>
          </a:p>
          <a:p>
            <a:pPr eaLnBrk="1" hangingPunct="1">
              <a:spcBef>
                <a:spcPct val="0"/>
              </a:spcBef>
            </a:pPr>
            <a:r>
              <a:rPr lang="en-US" altLang="en-US"/>
              <a:t> </a:t>
            </a:r>
          </a:p>
          <a:p>
            <a:pPr eaLnBrk="1" hangingPunct="1">
              <a:spcBef>
                <a:spcPct val="0"/>
              </a:spcBef>
            </a:pPr>
            <a:r>
              <a:rPr lang="en-US" altLang="en-US"/>
              <a:t>3.	The Self-Assessment is taken directly from the Portfolio. If you are somewhat accurate in your assessment, you will have a good idea of your program’s readiness to proceed and what star level is attainable.</a:t>
            </a:r>
          </a:p>
          <a:p>
            <a:pPr eaLnBrk="1" hangingPunct="1">
              <a:spcBef>
                <a:spcPct val="0"/>
              </a:spcBef>
            </a:pPr>
            <a:r>
              <a:rPr lang="en-US" altLang="en-US"/>
              <a:t> </a:t>
            </a:r>
          </a:p>
          <a:p>
            <a:pPr eaLnBrk="1" hangingPunct="1">
              <a:spcBef>
                <a:spcPct val="0"/>
              </a:spcBef>
            </a:pPr>
            <a:r>
              <a:rPr lang="en-US" altLang="en-US"/>
              <a:t>4.	It is not intended to be an exact assessment. The person completing it should give their best guess or choose “partial” if they are not sure how to rate an item.</a:t>
            </a:r>
          </a:p>
          <a:p>
            <a:pPr eaLnBrk="1" hangingPunct="1">
              <a:spcBef>
                <a:spcPct val="0"/>
              </a:spcBef>
            </a:pPr>
            <a:r>
              <a:rPr lang="en-US" altLang="en-US"/>
              <a:t> </a:t>
            </a:r>
          </a:p>
          <a:p>
            <a:pPr eaLnBrk="1" hangingPunct="1">
              <a:spcBef>
                <a:spcPct val="0"/>
              </a:spcBef>
            </a:pPr>
            <a:r>
              <a:rPr lang="en-US" altLang="en-US"/>
              <a:t>5.	Programs will not be judged on where they assess themselves. The process of doing the reflection is all that is required.</a:t>
            </a:r>
          </a:p>
          <a:p>
            <a:pPr eaLnBrk="1" hangingPunct="1">
              <a:spcBef>
                <a:spcPct val="0"/>
              </a:spcBef>
            </a:pPr>
            <a:r>
              <a:rPr lang="en-US" altLang="en-US"/>
              <a:t> </a:t>
            </a:r>
          </a:p>
          <a:p>
            <a:pPr eaLnBrk="1" hangingPunct="1">
              <a:spcBef>
                <a:spcPct val="0"/>
              </a:spcBef>
            </a:pPr>
            <a:r>
              <a:rPr lang="en-US" altLang="en-US"/>
              <a:t>6.	Let the participants know that you (QIS) will be available to give them additional information on how to fill out the Self-Assessment when they are ready for this step.	</a:t>
            </a:r>
          </a:p>
          <a:p>
            <a:pPr eaLnBrk="1" hangingPunct="1">
              <a:spcBef>
                <a:spcPct val="0"/>
              </a:spcBef>
            </a:pPr>
            <a:endParaRPr lang="en-US" altLang="en-US"/>
          </a:p>
        </p:txBody>
      </p:sp>
      <p:sp>
        <p:nvSpPr>
          <p:cNvPr id="67588" name="Slide Number Placeholder 3">
            <a:extLst>
              <a:ext uri="{FF2B5EF4-FFF2-40B4-BE49-F238E27FC236}">
                <a16:creationId xmlns:a16="http://schemas.microsoft.com/office/drawing/2014/main" id="{ED4E8E98-FA5B-4EB1-A9F6-57E8C0D5B1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66BAB87-A2DF-4AFC-916A-211BC8D01B09}" type="slidenum">
              <a:rPr lang="en-US" altLang="en-US" smtClean="0">
                <a:solidFill>
                  <a:srgbClr val="000000"/>
                </a:solidFill>
                <a:latin typeface="Calibri" panose="020F0502020204030204" pitchFamily="34" charset="0"/>
              </a:rPr>
              <a:pPr fontAlgn="base">
                <a:spcBef>
                  <a:spcPct val="0"/>
                </a:spcBef>
                <a:spcAft>
                  <a:spcPct val="0"/>
                </a:spcAft>
              </a:pPr>
              <a:t>23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EC3171A6-8612-4187-8A13-1BA2EDE0E1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a:extLst>
              <a:ext uri="{FF2B5EF4-FFF2-40B4-BE49-F238E27FC236}">
                <a16:creationId xmlns:a16="http://schemas.microsoft.com/office/drawing/2014/main" id="{086FE8FC-9A9C-40A6-8C3D-2D0EE0A0DE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Welcome Kit</a:t>
            </a:r>
          </a:p>
          <a:p>
            <a:pPr eaLnBrk="1" hangingPunct="1">
              <a:spcBef>
                <a:spcPct val="0"/>
              </a:spcBef>
            </a:pPr>
            <a:r>
              <a:rPr lang="en-US" altLang="en-US"/>
              <a:t> </a:t>
            </a:r>
          </a:p>
          <a:p>
            <a:pPr eaLnBrk="1" hangingPunct="1">
              <a:spcBef>
                <a:spcPct val="0"/>
              </a:spcBef>
            </a:pPr>
            <a:r>
              <a:rPr lang="en-US" altLang="en-US"/>
              <a:t>A. After a program submits their completed Application and signed Memorandum of Understanding, and they pass the compliance check, they will receive their C2Q Welcome Kit. </a:t>
            </a:r>
          </a:p>
          <a:p>
            <a:pPr eaLnBrk="1" hangingPunct="1">
              <a:spcBef>
                <a:spcPct val="0"/>
              </a:spcBef>
            </a:pPr>
            <a:r>
              <a:rPr lang="en-US" altLang="en-US"/>
              <a:t> </a:t>
            </a:r>
          </a:p>
          <a:p>
            <a:pPr eaLnBrk="1" hangingPunct="1">
              <a:spcBef>
                <a:spcPct val="0"/>
              </a:spcBef>
            </a:pPr>
            <a:r>
              <a:rPr lang="en-US" altLang="en-US"/>
              <a:t>B. Using the Example Welcome Kit quickly show them the contents.</a:t>
            </a:r>
          </a:p>
        </p:txBody>
      </p:sp>
      <p:sp>
        <p:nvSpPr>
          <p:cNvPr id="69636" name="Slide Number Placeholder 3">
            <a:extLst>
              <a:ext uri="{FF2B5EF4-FFF2-40B4-BE49-F238E27FC236}">
                <a16:creationId xmlns:a16="http://schemas.microsoft.com/office/drawing/2014/main" id="{E3BE2EDD-3124-44EC-85D8-DC47F12BFC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F2CE5D5-7DAB-4AFF-86A3-90E1D8F33A6E}" type="slidenum">
              <a:rPr lang="en-US" altLang="en-US" smtClean="0">
                <a:solidFill>
                  <a:srgbClr val="000000"/>
                </a:solidFill>
                <a:latin typeface="Calibri" panose="020F0502020204030204" pitchFamily="34" charset="0"/>
              </a:rPr>
              <a:pPr fontAlgn="base">
                <a:spcBef>
                  <a:spcPct val="0"/>
                </a:spcBef>
                <a:spcAft>
                  <a:spcPct val="0"/>
                </a:spcAft>
              </a:pPr>
              <a:t>24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a:extLst>
              <a:ext uri="{FF2B5EF4-FFF2-40B4-BE49-F238E27FC236}">
                <a16:creationId xmlns:a16="http://schemas.microsoft.com/office/drawing/2014/main" id="{7FE246D4-08C3-40B8-AB57-7FEBDEDE83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a:extLst>
              <a:ext uri="{FF2B5EF4-FFF2-40B4-BE49-F238E27FC236}">
                <a16:creationId xmlns:a16="http://schemas.microsoft.com/office/drawing/2014/main" id="{1119269B-A657-4F7C-84A0-2DC38F802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Determine Your Next Steps</a:t>
            </a:r>
          </a:p>
          <a:p>
            <a:pPr eaLnBrk="1" hangingPunct="1">
              <a:spcBef>
                <a:spcPct val="0"/>
              </a:spcBef>
            </a:pPr>
            <a:r>
              <a:rPr lang="en-US" altLang="en-US"/>
              <a:t> </a:t>
            </a:r>
          </a:p>
          <a:p>
            <a:pPr eaLnBrk="1" hangingPunct="1">
              <a:spcBef>
                <a:spcPct val="0"/>
              </a:spcBef>
            </a:pPr>
            <a:r>
              <a:rPr lang="en-US" altLang="en-US"/>
              <a:t>A.	After a program completes the initial activities and they receive their Commitment to Quality designation and their Welcome Kit, they are ready to proceed on to the next part of the process.</a:t>
            </a:r>
          </a:p>
          <a:p>
            <a:pPr eaLnBrk="1" hangingPunct="1">
              <a:spcBef>
                <a:spcPct val="0"/>
              </a:spcBef>
            </a:pPr>
            <a:r>
              <a:rPr lang="en-US" altLang="en-US"/>
              <a:t> </a:t>
            </a:r>
          </a:p>
          <a:p>
            <a:pPr eaLnBrk="1" hangingPunct="1">
              <a:spcBef>
                <a:spcPct val="0"/>
              </a:spcBef>
            </a:pPr>
            <a:r>
              <a:rPr lang="en-US" altLang="en-US"/>
              <a:t>B.	Each program gets to choose how they want to go through the process.</a:t>
            </a:r>
          </a:p>
          <a:p>
            <a:pPr eaLnBrk="1" hangingPunct="1">
              <a:spcBef>
                <a:spcPct val="0"/>
              </a:spcBef>
            </a:pPr>
            <a:r>
              <a:rPr lang="en-US" altLang="en-US"/>
              <a:t> </a:t>
            </a:r>
          </a:p>
          <a:p>
            <a:pPr eaLnBrk="1" hangingPunct="1">
              <a:spcBef>
                <a:spcPct val="0"/>
              </a:spcBef>
            </a:pPr>
            <a:r>
              <a:rPr lang="en-US" altLang="en-US"/>
              <a:t>C.	There is not one right or wrong way.</a:t>
            </a:r>
          </a:p>
          <a:p>
            <a:pPr eaLnBrk="1" hangingPunct="1">
              <a:spcBef>
                <a:spcPct val="0"/>
              </a:spcBef>
            </a:pPr>
            <a:r>
              <a:rPr lang="en-US" altLang="en-US"/>
              <a:t> </a:t>
            </a:r>
          </a:p>
          <a:p>
            <a:pPr eaLnBrk="1" hangingPunct="1">
              <a:spcBef>
                <a:spcPct val="0"/>
              </a:spcBef>
            </a:pPr>
            <a:r>
              <a:rPr lang="en-US" altLang="en-US"/>
              <a:t>D.	Programs may want to go directly to obtaining a rating or may want to spend some time making improvements and get support before they get rated. </a:t>
            </a:r>
          </a:p>
          <a:p>
            <a:pPr eaLnBrk="1" hangingPunct="1">
              <a:spcBef>
                <a:spcPct val="0"/>
              </a:spcBef>
            </a:pPr>
            <a:r>
              <a:rPr lang="en-US" altLang="en-US"/>
              <a:t> </a:t>
            </a:r>
          </a:p>
          <a:p>
            <a:pPr eaLnBrk="1" hangingPunct="1">
              <a:spcBef>
                <a:spcPct val="0"/>
              </a:spcBef>
            </a:pPr>
            <a:r>
              <a:rPr lang="en-US" altLang="en-US"/>
              <a:t>VIII.	Ask participants if they have any questions about the content covered in this section. </a:t>
            </a:r>
          </a:p>
        </p:txBody>
      </p:sp>
      <p:sp>
        <p:nvSpPr>
          <p:cNvPr id="71684" name="Slide Number Placeholder 3">
            <a:extLst>
              <a:ext uri="{FF2B5EF4-FFF2-40B4-BE49-F238E27FC236}">
                <a16:creationId xmlns:a16="http://schemas.microsoft.com/office/drawing/2014/main" id="{ADEE9A06-6546-4D38-BB0B-B0904F579C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8A3BF3B-E569-4E93-96C2-77BDB7F66C51}" type="slidenum">
              <a:rPr lang="en-US" altLang="en-US" smtClean="0">
                <a:solidFill>
                  <a:srgbClr val="000000"/>
                </a:solidFill>
                <a:latin typeface="Calibri" panose="020F0502020204030204" pitchFamily="34" charset="0"/>
              </a:rPr>
              <a:pPr fontAlgn="base">
                <a:spcBef>
                  <a:spcPct val="0"/>
                </a:spcBef>
                <a:spcAft>
                  <a:spcPct val="0"/>
                </a:spcAft>
              </a:pPr>
              <a:t>25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a:extLst>
              <a:ext uri="{FF2B5EF4-FFF2-40B4-BE49-F238E27FC236}">
                <a16:creationId xmlns:a16="http://schemas.microsoft.com/office/drawing/2014/main" id="{A2E11385-EC8B-470C-8CBC-CFE588F1C0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a:extLst>
              <a:ext uri="{FF2B5EF4-FFF2-40B4-BE49-F238E27FC236}">
                <a16:creationId xmlns:a16="http://schemas.microsoft.com/office/drawing/2014/main" id="{13F8C002-2886-4675-8A8D-EEF6DB8731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en-US" altLang="en-US"/>
          </a:p>
        </p:txBody>
      </p:sp>
      <p:sp>
        <p:nvSpPr>
          <p:cNvPr id="73732" name="Slide Number Placeholder 3">
            <a:extLst>
              <a:ext uri="{FF2B5EF4-FFF2-40B4-BE49-F238E27FC236}">
                <a16:creationId xmlns:a16="http://schemas.microsoft.com/office/drawing/2014/main" id="{90C3207F-84B7-4424-AC60-A947AE9D10F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D1481D7-D8D8-4077-A1C0-63267F6E641D}" type="slidenum">
              <a:rPr lang="en-US" altLang="en-US" smtClean="0">
                <a:solidFill>
                  <a:srgbClr val="000000"/>
                </a:solidFill>
                <a:latin typeface="Calibri" panose="020F0502020204030204" pitchFamily="34" charset="0"/>
              </a:rPr>
              <a:pPr fontAlgn="base">
                <a:spcBef>
                  <a:spcPct val="0"/>
                </a:spcBef>
                <a:spcAft>
                  <a:spcPct val="0"/>
                </a:spcAft>
              </a:pPr>
              <a:t>26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a:extLst>
              <a:ext uri="{FF2B5EF4-FFF2-40B4-BE49-F238E27FC236}">
                <a16:creationId xmlns:a16="http://schemas.microsoft.com/office/drawing/2014/main" id="{CB18F12F-588E-48AC-A6F4-4479B1A3A73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a:extLst>
              <a:ext uri="{FF2B5EF4-FFF2-40B4-BE49-F238E27FC236}">
                <a16:creationId xmlns:a16="http://schemas.microsoft.com/office/drawing/2014/main" id="{A20C0685-15D9-412A-9088-DBF9A853B1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Quality Improvement Plans – Why are they important?</a:t>
            </a:r>
          </a:p>
          <a:p>
            <a:pPr eaLnBrk="1" hangingPunct="1">
              <a:spcBef>
                <a:spcPct val="0"/>
              </a:spcBef>
            </a:pPr>
            <a:r>
              <a:rPr lang="en-US" altLang="en-US"/>
              <a:t> </a:t>
            </a:r>
          </a:p>
          <a:p>
            <a:pPr eaLnBrk="1" hangingPunct="1">
              <a:spcBef>
                <a:spcPct val="0"/>
              </a:spcBef>
            </a:pPr>
            <a:r>
              <a:rPr lang="en-US" altLang="en-US"/>
              <a:t>The QIP is the heart and soul of Spark.</a:t>
            </a:r>
          </a:p>
          <a:p>
            <a:pPr eaLnBrk="1" hangingPunct="1">
              <a:spcBef>
                <a:spcPct val="0"/>
              </a:spcBef>
            </a:pPr>
            <a:r>
              <a:rPr lang="en-US" altLang="en-US"/>
              <a:t> </a:t>
            </a:r>
          </a:p>
          <a:p>
            <a:pPr lvl="1" eaLnBrk="1" hangingPunct="1">
              <a:spcBef>
                <a:spcPct val="0"/>
              </a:spcBef>
            </a:pPr>
            <a:r>
              <a:rPr lang="en-US" altLang="en-US"/>
              <a:t>We talked in the beginning of the presentation about what each letter in QRIS stands for… “I” represents improvement, continuous quality improvement. The QIP provides a map to achieve your goals. </a:t>
            </a:r>
          </a:p>
          <a:p>
            <a:pPr eaLnBrk="1" hangingPunct="1">
              <a:spcBef>
                <a:spcPct val="0"/>
              </a:spcBef>
            </a:pPr>
            <a:r>
              <a:rPr lang="en-US" altLang="en-US"/>
              <a:t> </a:t>
            </a:r>
          </a:p>
          <a:p>
            <a:pPr lvl="1" eaLnBrk="1" hangingPunct="1">
              <a:spcBef>
                <a:spcPct val="0"/>
              </a:spcBef>
            </a:pPr>
            <a:r>
              <a:rPr lang="en-US" altLang="en-US"/>
              <a:t>The QIP enables programs who have achieved the Commitment to Quality designation to take the next step in the Spark process. </a:t>
            </a:r>
          </a:p>
          <a:p>
            <a:pPr eaLnBrk="1" hangingPunct="1">
              <a:spcBef>
                <a:spcPct val="0"/>
              </a:spcBef>
            </a:pPr>
            <a:r>
              <a:rPr lang="en-US" altLang="en-US"/>
              <a:t> </a:t>
            </a:r>
          </a:p>
          <a:p>
            <a:pPr lvl="1" eaLnBrk="1" hangingPunct="1">
              <a:spcBef>
                <a:spcPct val="0"/>
              </a:spcBef>
            </a:pPr>
            <a:r>
              <a:rPr lang="en-US" altLang="en-US"/>
              <a:t>Filling out and completing the QIP allows programs to not only receive financial supports, but it also enables them to indicate to their Quality Improvement Specialist what special assistance they may need to be successful during the QRIS process and beyond. So, what is the Quality Improvement Plan?</a:t>
            </a:r>
          </a:p>
          <a:p>
            <a:pPr eaLnBrk="1" hangingPunct="1">
              <a:spcBef>
                <a:spcPct val="0"/>
              </a:spcBef>
            </a:pPr>
            <a:r>
              <a:rPr lang="en-US" altLang="en-US"/>
              <a:t> </a:t>
            </a:r>
          </a:p>
          <a:p>
            <a:pPr lvl="1" eaLnBrk="1" hangingPunct="1">
              <a:spcBef>
                <a:spcPct val="0"/>
              </a:spcBef>
            </a:pPr>
            <a:r>
              <a:rPr lang="en-US" altLang="en-US"/>
              <a:t>The QIP is a tool for you to use to map out your goals and accomplishments in improving the quality of your program. </a:t>
            </a:r>
          </a:p>
          <a:p>
            <a:pPr eaLnBrk="1" hangingPunct="1">
              <a:spcBef>
                <a:spcPct val="0"/>
              </a:spcBef>
            </a:pPr>
            <a:r>
              <a:rPr lang="en-US" altLang="en-US"/>
              <a:t> </a:t>
            </a:r>
          </a:p>
          <a:p>
            <a:pPr eaLnBrk="1" hangingPunct="1">
              <a:spcBef>
                <a:spcPct val="0"/>
              </a:spcBef>
            </a:pPr>
            <a:r>
              <a:rPr lang="en-US" altLang="en-US"/>
              <a:t>QIP – What is it and why is it important?</a:t>
            </a:r>
          </a:p>
          <a:p>
            <a:pPr eaLnBrk="1" hangingPunct="1">
              <a:spcBef>
                <a:spcPct val="0"/>
              </a:spcBef>
            </a:pPr>
            <a:r>
              <a:rPr lang="en-US" altLang="en-US"/>
              <a:t> </a:t>
            </a:r>
          </a:p>
          <a:p>
            <a:pPr eaLnBrk="1" hangingPunct="1">
              <a:spcBef>
                <a:spcPct val="0"/>
              </a:spcBef>
            </a:pPr>
            <a:r>
              <a:rPr lang="en-US" altLang="en-US"/>
              <a:t>The QIP guides your own personal QRIS process.</a:t>
            </a:r>
          </a:p>
          <a:p>
            <a:pPr eaLnBrk="1" hangingPunct="1">
              <a:spcBef>
                <a:spcPct val="0"/>
              </a:spcBef>
            </a:pPr>
            <a:r>
              <a:rPr lang="en-US" altLang="en-US"/>
              <a:t> </a:t>
            </a:r>
          </a:p>
          <a:p>
            <a:pPr eaLnBrk="1" hangingPunct="1">
              <a:spcBef>
                <a:spcPct val="0"/>
              </a:spcBef>
            </a:pPr>
            <a:r>
              <a:rPr lang="en-US" altLang="en-US"/>
              <a:t>The QIP includes all domains, standards and indicators, but you choose how you want to use it.</a:t>
            </a:r>
          </a:p>
          <a:p>
            <a:pPr eaLnBrk="1" hangingPunct="1">
              <a:spcBef>
                <a:spcPct val="0"/>
              </a:spcBef>
            </a:pPr>
            <a:r>
              <a:rPr lang="en-US" altLang="en-US"/>
              <a:t> </a:t>
            </a:r>
          </a:p>
          <a:p>
            <a:pPr eaLnBrk="1" hangingPunct="1">
              <a:spcBef>
                <a:spcPct val="0"/>
              </a:spcBef>
            </a:pPr>
            <a:r>
              <a:rPr lang="en-US" altLang="en-US"/>
              <a:t>The QIP documents your need for support funds.</a:t>
            </a:r>
          </a:p>
          <a:p>
            <a:pPr eaLnBrk="1" hangingPunct="1">
              <a:spcBef>
                <a:spcPct val="0"/>
              </a:spcBef>
            </a:pPr>
            <a:r>
              <a:rPr lang="en-US" altLang="en-US"/>
              <a:t> </a:t>
            </a:r>
          </a:p>
          <a:p>
            <a:pPr eaLnBrk="1" hangingPunct="1">
              <a:spcBef>
                <a:spcPct val="0"/>
              </a:spcBef>
            </a:pPr>
            <a:r>
              <a:rPr lang="en-US" altLang="en-US"/>
              <a:t>The QIP outlines a plan for receiving supports from Quality Improvement Specialist.</a:t>
            </a:r>
          </a:p>
          <a:p>
            <a:pPr eaLnBrk="1" hangingPunct="1">
              <a:spcBef>
                <a:spcPct val="0"/>
              </a:spcBef>
            </a:pPr>
            <a:r>
              <a:rPr lang="en-US" altLang="en-US"/>
              <a:t> </a:t>
            </a:r>
          </a:p>
          <a:p>
            <a:pPr eaLnBrk="1" hangingPunct="1">
              <a:spcBef>
                <a:spcPct val="0"/>
              </a:spcBef>
            </a:pPr>
            <a:r>
              <a:rPr lang="en-US" altLang="en-US"/>
              <a:t>Your QIS can help you fill it out when you are ready.</a:t>
            </a:r>
          </a:p>
          <a:p>
            <a:pPr eaLnBrk="1" hangingPunct="1">
              <a:spcBef>
                <a:spcPct val="0"/>
              </a:spcBef>
            </a:pPr>
            <a:endParaRPr lang="en-US" altLang="en-US"/>
          </a:p>
        </p:txBody>
      </p:sp>
      <p:sp>
        <p:nvSpPr>
          <p:cNvPr id="75780" name="Slide Number Placeholder 3">
            <a:extLst>
              <a:ext uri="{FF2B5EF4-FFF2-40B4-BE49-F238E27FC236}">
                <a16:creationId xmlns:a16="http://schemas.microsoft.com/office/drawing/2014/main" id="{67EBB03A-FD8A-45CC-B915-B4BDA574C9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B6AA618-3CF1-4240-85A7-668B5A430E07}" type="slidenum">
              <a:rPr lang="en-US" altLang="en-US" smtClean="0">
                <a:latin typeface="Calibri" panose="020F0502020204030204" pitchFamily="34" charset="0"/>
              </a:rPr>
              <a:pPr fontAlgn="base">
                <a:spcBef>
                  <a:spcPct val="0"/>
                </a:spcBef>
                <a:spcAft>
                  <a:spcPct val="0"/>
                </a:spcAft>
              </a:pPr>
              <a:t>27</a:t>
            </a:fld>
            <a:endParaRPr lang="en-US" altLang="en-US">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EBF4F565-F7CC-4606-A42F-6D25E4B3D8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22A91495-362B-46DD-ADFE-752747DE336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Quality Rating Phase</a:t>
            </a:r>
          </a:p>
          <a:p>
            <a:pPr eaLnBrk="1" hangingPunct="1">
              <a:spcBef>
                <a:spcPct val="0"/>
              </a:spcBef>
            </a:pPr>
            <a:r>
              <a:rPr lang="en-US" altLang="en-US"/>
              <a:t> </a:t>
            </a:r>
          </a:p>
          <a:p>
            <a:pPr eaLnBrk="1" hangingPunct="1">
              <a:spcBef>
                <a:spcPct val="0"/>
              </a:spcBef>
            </a:pPr>
            <a:r>
              <a:rPr lang="en-US" altLang="en-US"/>
              <a:t> </a:t>
            </a:r>
          </a:p>
          <a:p>
            <a:pPr eaLnBrk="1" hangingPunct="1">
              <a:spcBef>
                <a:spcPct val="0"/>
              </a:spcBef>
            </a:pPr>
            <a:r>
              <a:rPr lang="en-US" altLang="en-US"/>
              <a:t>The Quality Rating Phase occurs after the program has achieved a C2Q designation and they have completed the necessary quality improvements identified in their QIP.</a:t>
            </a:r>
          </a:p>
          <a:p>
            <a:pPr eaLnBrk="1" hangingPunct="1">
              <a:spcBef>
                <a:spcPct val="0"/>
              </a:spcBef>
            </a:pPr>
            <a:endParaRPr lang="en-US" altLang="en-US"/>
          </a:p>
        </p:txBody>
      </p:sp>
      <p:sp>
        <p:nvSpPr>
          <p:cNvPr id="77828" name="Slide Number Placeholder 3">
            <a:extLst>
              <a:ext uri="{FF2B5EF4-FFF2-40B4-BE49-F238E27FC236}">
                <a16:creationId xmlns:a16="http://schemas.microsoft.com/office/drawing/2014/main" id="{5261BDC9-84FF-4C90-8B36-75129EF80BA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402AD7A1-4092-48D1-80A5-1462CBB97DBC}" type="slidenum">
              <a:rPr lang="en-US" altLang="en-US" smtClean="0">
                <a:solidFill>
                  <a:srgbClr val="000000"/>
                </a:solidFill>
                <a:latin typeface="Calibri" panose="020F0502020204030204" pitchFamily="34" charset="0"/>
              </a:rPr>
              <a:pPr fontAlgn="base">
                <a:spcBef>
                  <a:spcPct val="0"/>
                </a:spcBef>
                <a:spcAft>
                  <a:spcPct val="0"/>
                </a:spcAft>
              </a:pPr>
              <a:t>28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a:extLst>
              <a:ext uri="{FF2B5EF4-FFF2-40B4-BE49-F238E27FC236}">
                <a16:creationId xmlns:a16="http://schemas.microsoft.com/office/drawing/2014/main" id="{8DB10A12-03C0-42BF-A2A2-CDEC39A33C0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a:extLst>
              <a:ext uri="{FF2B5EF4-FFF2-40B4-BE49-F238E27FC236}">
                <a16:creationId xmlns:a16="http://schemas.microsoft.com/office/drawing/2014/main" id="{B0C33B24-CCCA-482A-BEF3-91F3652D6C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 </a:t>
            </a:r>
          </a:p>
          <a:p>
            <a:pPr eaLnBrk="1" hangingPunct="1">
              <a:spcBef>
                <a:spcPct val="0"/>
              </a:spcBef>
            </a:pPr>
            <a:r>
              <a:rPr lang="en-US" altLang="en-US"/>
              <a:t> </a:t>
            </a:r>
          </a:p>
          <a:p>
            <a:pPr eaLnBrk="1" hangingPunct="1">
              <a:spcBef>
                <a:spcPct val="0"/>
              </a:spcBef>
            </a:pPr>
            <a:r>
              <a:rPr lang="en-US" altLang="en-US"/>
              <a:t>Completing your portfolio is your chance to show off what your program does.</a:t>
            </a:r>
          </a:p>
          <a:p>
            <a:pPr eaLnBrk="1" hangingPunct="1">
              <a:spcBef>
                <a:spcPct val="0"/>
              </a:spcBef>
            </a:pPr>
            <a:r>
              <a:rPr lang="en-US" altLang="en-US"/>
              <a:t> </a:t>
            </a:r>
          </a:p>
          <a:p>
            <a:pPr eaLnBrk="1" hangingPunct="1">
              <a:spcBef>
                <a:spcPct val="0"/>
              </a:spcBef>
            </a:pPr>
            <a:r>
              <a:rPr lang="en-US" altLang="en-US"/>
              <a:t>Your portfolio documents your program’s quality, including quality improvements.</a:t>
            </a:r>
          </a:p>
          <a:p>
            <a:pPr eaLnBrk="1" hangingPunct="1">
              <a:spcBef>
                <a:spcPct val="0"/>
              </a:spcBef>
            </a:pPr>
            <a:r>
              <a:rPr lang="en-US" altLang="en-US"/>
              <a:t> </a:t>
            </a:r>
          </a:p>
          <a:p>
            <a:pPr eaLnBrk="1" hangingPunct="1">
              <a:spcBef>
                <a:spcPct val="0"/>
              </a:spcBef>
            </a:pPr>
            <a:r>
              <a:rPr lang="en-US" altLang="en-US"/>
              <a:t>Completing and submitting a portfolio is required for a quality rating.</a:t>
            </a:r>
          </a:p>
          <a:p>
            <a:pPr eaLnBrk="1" hangingPunct="1">
              <a:spcBef>
                <a:spcPct val="0"/>
              </a:spcBef>
            </a:pPr>
            <a:r>
              <a:rPr lang="en-US" altLang="en-US"/>
              <a:t> </a:t>
            </a:r>
          </a:p>
          <a:p>
            <a:pPr eaLnBrk="1" hangingPunct="1">
              <a:spcBef>
                <a:spcPct val="0"/>
              </a:spcBef>
            </a:pPr>
            <a:r>
              <a:rPr lang="en-US" altLang="en-US"/>
              <a:t>Keep in mind that ratings are never final; you can resubmit as many times as you want.</a:t>
            </a:r>
          </a:p>
          <a:p>
            <a:pPr eaLnBrk="1" hangingPunct="1">
              <a:spcBef>
                <a:spcPct val="0"/>
              </a:spcBef>
            </a:pPr>
            <a:endParaRPr lang="en-US" altLang="en-US"/>
          </a:p>
        </p:txBody>
      </p:sp>
      <p:sp>
        <p:nvSpPr>
          <p:cNvPr id="79876" name="Slide Number Placeholder 3">
            <a:extLst>
              <a:ext uri="{FF2B5EF4-FFF2-40B4-BE49-F238E27FC236}">
                <a16:creationId xmlns:a16="http://schemas.microsoft.com/office/drawing/2014/main" id="{2F47F90C-5D16-4174-ACE5-EF5059761A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D43F14E-D597-4E90-85B9-634B7DDFD0D5}" type="slidenum">
              <a:rPr lang="en-US" altLang="en-US" smtClean="0">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F50131B9-36C9-4540-8988-81958C9712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95013334-392B-494D-BA83-CABE2E5EE8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Objective title slide: We are going to generally define the purpose of a QRIS and how Spark specifically functions as Oregon’s QRIS.</a:t>
            </a:r>
          </a:p>
          <a:p>
            <a:pPr eaLnBrk="1" hangingPunct="1">
              <a:spcBef>
                <a:spcPct val="0"/>
              </a:spcBef>
            </a:pPr>
            <a:r>
              <a:rPr lang="en-US" altLang="en-US"/>
              <a:t> </a:t>
            </a:r>
          </a:p>
          <a:p>
            <a:pPr eaLnBrk="1" hangingPunct="1">
              <a:spcBef>
                <a:spcPct val="0"/>
              </a:spcBef>
            </a:pPr>
            <a:endParaRPr lang="en-US" altLang="en-US"/>
          </a:p>
        </p:txBody>
      </p:sp>
      <p:sp>
        <p:nvSpPr>
          <p:cNvPr id="28676" name="Slide Number Placeholder 3">
            <a:extLst>
              <a:ext uri="{FF2B5EF4-FFF2-40B4-BE49-F238E27FC236}">
                <a16:creationId xmlns:a16="http://schemas.microsoft.com/office/drawing/2014/main" id="{2885B808-324C-4EE3-BA00-6708B1628E9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5CA0DB36-E95B-4801-9E8F-28CA365E60CF}" type="slidenum">
              <a:rPr lang="en-US" altLang="en-US" smtClean="0">
                <a:solidFill>
                  <a:srgbClr val="000000"/>
                </a:solidFill>
                <a:latin typeface="Calibri" panose="020F0502020204030204" pitchFamily="34" charset="0"/>
              </a:rPr>
              <a:pPr fontAlgn="base">
                <a:spcBef>
                  <a:spcPct val="0"/>
                </a:spcBef>
                <a:spcAft>
                  <a:spcPct val="0"/>
                </a:spcAft>
              </a:pPr>
              <a:t>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138B2A8E-42A1-4450-84E6-2F448ECF83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CEF1340F-8986-44C4-8E2F-BED5BB978A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Evidence</a:t>
            </a:r>
          </a:p>
          <a:p>
            <a:pPr eaLnBrk="1" hangingPunct="1">
              <a:spcBef>
                <a:spcPct val="0"/>
              </a:spcBef>
            </a:pPr>
            <a:r>
              <a:rPr lang="en-US" altLang="en-US"/>
              <a:t> </a:t>
            </a:r>
          </a:p>
          <a:p>
            <a:pPr eaLnBrk="1" hangingPunct="1">
              <a:spcBef>
                <a:spcPct val="0"/>
              </a:spcBef>
            </a:pPr>
            <a:r>
              <a:rPr lang="en-US" altLang="en-US"/>
              <a:t>Your program will be asked to document your program quality against the Spark standards by submitting evidence.</a:t>
            </a:r>
          </a:p>
          <a:p>
            <a:pPr eaLnBrk="1" hangingPunct="1">
              <a:spcBef>
                <a:spcPct val="0"/>
              </a:spcBef>
            </a:pPr>
            <a:r>
              <a:rPr lang="en-US" altLang="en-US"/>
              <a:t> </a:t>
            </a:r>
          </a:p>
          <a:p>
            <a:pPr eaLnBrk="1" hangingPunct="1">
              <a:spcBef>
                <a:spcPct val="0"/>
              </a:spcBef>
            </a:pPr>
            <a:r>
              <a:rPr lang="en-US" altLang="en-US"/>
              <a:t>The portfolio will tell you the type of evidence that you need to submit for each indicator. You may add supplemental evidence not asked for, but be sure that you submit the evidence that is required.</a:t>
            </a:r>
          </a:p>
          <a:p>
            <a:pPr eaLnBrk="1" hangingPunct="1">
              <a:spcBef>
                <a:spcPct val="0"/>
              </a:spcBef>
            </a:pPr>
            <a:r>
              <a:rPr lang="en-US" altLang="en-US"/>
              <a:t> </a:t>
            </a:r>
          </a:p>
          <a:p>
            <a:pPr eaLnBrk="1" hangingPunct="1">
              <a:spcBef>
                <a:spcPct val="0"/>
              </a:spcBef>
            </a:pPr>
            <a:r>
              <a:rPr lang="en-US" altLang="en-US"/>
              <a:t>Types of evidence may include photographs, written descriptions, copies of program policies, and others.</a:t>
            </a:r>
          </a:p>
          <a:p>
            <a:pPr eaLnBrk="1" hangingPunct="1">
              <a:spcBef>
                <a:spcPct val="0"/>
              </a:spcBef>
            </a:pPr>
            <a:r>
              <a:rPr lang="en-US" altLang="en-US"/>
              <a:t> </a:t>
            </a:r>
          </a:p>
          <a:p>
            <a:pPr eaLnBrk="1" hangingPunct="1">
              <a:spcBef>
                <a:spcPct val="0"/>
              </a:spcBef>
            </a:pPr>
            <a:endParaRPr lang="en-US" altLang="en-US"/>
          </a:p>
        </p:txBody>
      </p:sp>
      <p:sp>
        <p:nvSpPr>
          <p:cNvPr id="81924" name="Slide Number Placeholder 3">
            <a:extLst>
              <a:ext uri="{FF2B5EF4-FFF2-40B4-BE49-F238E27FC236}">
                <a16:creationId xmlns:a16="http://schemas.microsoft.com/office/drawing/2014/main" id="{40810000-CF8D-4AFB-B1EC-ABDAE1CE92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132F6CF-5CDC-4D96-9EF3-D7EDBA18522C}" type="slidenum">
              <a:rPr lang="en-US" altLang="en-US" smtClean="0">
                <a:solidFill>
                  <a:srgbClr val="000000"/>
                </a:solidFill>
                <a:latin typeface="Calibri" panose="020F0502020204030204" pitchFamily="34" charset="0"/>
              </a:rPr>
              <a:pPr fontAlgn="base">
                <a:spcBef>
                  <a:spcPct val="0"/>
                </a:spcBef>
                <a:spcAft>
                  <a:spcPct val="0"/>
                </a:spcAft>
              </a:pPr>
              <a:t>30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63060150-1389-4EB5-80B2-977829F028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E2316B22-E84D-4B2E-AEA9-E0D61099F26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Evidence by Program Type</a:t>
            </a:r>
          </a:p>
          <a:p>
            <a:pPr eaLnBrk="1" hangingPunct="1">
              <a:spcBef>
                <a:spcPct val="0"/>
              </a:spcBef>
            </a:pPr>
            <a:r>
              <a:rPr lang="en-US" altLang="en-US"/>
              <a:t> </a:t>
            </a:r>
          </a:p>
          <a:p>
            <a:pPr lvl="1" eaLnBrk="1" hangingPunct="1">
              <a:spcBef>
                <a:spcPct val="0"/>
              </a:spcBef>
            </a:pPr>
            <a:r>
              <a:rPr lang="en-US" altLang="en-US"/>
              <a:t>The Spark designation is given by Office of Child Care (OCC) licensing location. </a:t>
            </a:r>
          </a:p>
          <a:p>
            <a:pPr eaLnBrk="1" hangingPunct="1">
              <a:spcBef>
                <a:spcPct val="0"/>
              </a:spcBef>
            </a:pPr>
            <a:r>
              <a:rPr lang="en-US" altLang="en-US"/>
              <a:t> </a:t>
            </a:r>
          </a:p>
          <a:p>
            <a:pPr lvl="1" eaLnBrk="1" hangingPunct="1">
              <a:spcBef>
                <a:spcPct val="0"/>
              </a:spcBef>
            </a:pPr>
            <a:r>
              <a:rPr lang="en-US" altLang="en-US"/>
              <a:t>If a program has multiple classrooms at one location, certain indicators will require that items of evidence be submitted for each classroom at that location.</a:t>
            </a:r>
          </a:p>
          <a:p>
            <a:pPr eaLnBrk="1" hangingPunct="1">
              <a:spcBef>
                <a:spcPct val="0"/>
              </a:spcBef>
            </a:pPr>
            <a:r>
              <a:rPr lang="en-US" altLang="en-US"/>
              <a:t> </a:t>
            </a:r>
          </a:p>
          <a:p>
            <a:pPr lvl="2" eaLnBrk="1" hangingPunct="1">
              <a:spcBef>
                <a:spcPct val="0"/>
              </a:spcBef>
            </a:pPr>
            <a:r>
              <a:rPr lang="en-US" altLang="en-US"/>
              <a:t>Multiple classrooms may include more than one classroom for an age group or different age groups (infants/toddlers/preschool/school age). </a:t>
            </a:r>
          </a:p>
          <a:p>
            <a:pPr eaLnBrk="1" hangingPunct="1">
              <a:spcBef>
                <a:spcPct val="0"/>
              </a:spcBef>
            </a:pPr>
            <a:r>
              <a:rPr lang="en-US" altLang="en-US"/>
              <a:t> </a:t>
            </a:r>
          </a:p>
          <a:p>
            <a:pPr lvl="1" eaLnBrk="1" hangingPunct="1">
              <a:spcBef>
                <a:spcPct val="0"/>
              </a:spcBef>
            </a:pPr>
            <a:r>
              <a:rPr lang="en-US" altLang="en-US"/>
              <a:t>If a program has multiple licensed locations, they can choose whether to submit for Spark designation for one, some or all of the locations. </a:t>
            </a:r>
          </a:p>
          <a:p>
            <a:pPr eaLnBrk="1" hangingPunct="1">
              <a:spcBef>
                <a:spcPct val="0"/>
              </a:spcBef>
            </a:pPr>
            <a:r>
              <a:rPr lang="en-US" altLang="en-US"/>
              <a:t> </a:t>
            </a:r>
          </a:p>
          <a:p>
            <a:pPr lvl="2" eaLnBrk="1" hangingPunct="1">
              <a:spcBef>
                <a:spcPct val="0"/>
              </a:spcBef>
            </a:pPr>
            <a:r>
              <a:rPr lang="en-US" altLang="en-US"/>
              <a:t>If a program will be seeking a Spark designation for multiple sites, they should contact The Research Institute for more information about portfolio requirements. </a:t>
            </a:r>
          </a:p>
          <a:p>
            <a:pPr eaLnBrk="1" hangingPunct="1">
              <a:spcBef>
                <a:spcPct val="0"/>
              </a:spcBef>
            </a:pPr>
            <a:endParaRPr lang="en-US" altLang="en-US"/>
          </a:p>
        </p:txBody>
      </p:sp>
      <p:sp>
        <p:nvSpPr>
          <p:cNvPr id="83972" name="Slide Number Placeholder 3">
            <a:extLst>
              <a:ext uri="{FF2B5EF4-FFF2-40B4-BE49-F238E27FC236}">
                <a16:creationId xmlns:a16="http://schemas.microsoft.com/office/drawing/2014/main" id="{3FE88045-F40E-4905-AB9E-5358254F627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29A178A-5A78-4C61-89EA-A546DBF84D1D}" type="slidenum">
              <a:rPr lang="en-US" altLang="en-US" smtClean="0">
                <a:solidFill>
                  <a:srgbClr val="000000"/>
                </a:solidFill>
                <a:latin typeface="Calibri" panose="020F0502020204030204" pitchFamily="34" charset="0"/>
              </a:rPr>
              <a:pPr fontAlgn="base">
                <a:spcBef>
                  <a:spcPct val="0"/>
                </a:spcBef>
                <a:spcAft>
                  <a:spcPct val="0"/>
                </a:spcAft>
              </a:pPr>
              <a:t>31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893A868E-D58D-400F-A0EC-13B8AC7C8C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a:extLst>
              <a:ext uri="{FF2B5EF4-FFF2-40B4-BE49-F238E27FC236}">
                <a16:creationId xmlns:a16="http://schemas.microsoft.com/office/drawing/2014/main" id="{3C109916-5A9E-43E1-942C-93A9B420CC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Portfolio Development and Submission Process</a:t>
            </a:r>
          </a:p>
          <a:p>
            <a:pPr eaLnBrk="1" hangingPunct="1">
              <a:spcBef>
                <a:spcPct val="0"/>
              </a:spcBef>
            </a:pPr>
            <a:r>
              <a:rPr lang="en-US" altLang="en-US"/>
              <a:t> </a:t>
            </a:r>
          </a:p>
          <a:p>
            <a:pPr eaLnBrk="1" hangingPunct="1">
              <a:spcBef>
                <a:spcPct val="0"/>
              </a:spcBef>
            </a:pPr>
            <a:r>
              <a:rPr lang="en-US" altLang="en-US"/>
              <a:t>After you complete the Quality Improvement Plan and have deemed yourself “portfolio ready”, you will begin these steps.</a:t>
            </a:r>
          </a:p>
          <a:p>
            <a:pPr eaLnBrk="1" hangingPunct="1">
              <a:spcBef>
                <a:spcPct val="0"/>
              </a:spcBef>
            </a:pPr>
            <a:r>
              <a:rPr lang="en-US" altLang="en-US"/>
              <a:t> </a:t>
            </a:r>
          </a:p>
          <a:p>
            <a:pPr lvl="1" eaLnBrk="1" hangingPunct="1">
              <a:spcBef>
                <a:spcPct val="0"/>
              </a:spcBef>
            </a:pPr>
            <a:r>
              <a:rPr lang="en-US" altLang="en-US"/>
              <a:t>Compile your evidence. Remember, if you’re going for a 4-star, you must address all 3-star and 4-star indicators. If you’re going for a 5-star, you must address every 3-star and 4-star indicator. </a:t>
            </a:r>
          </a:p>
          <a:p>
            <a:pPr eaLnBrk="1" hangingPunct="1">
              <a:spcBef>
                <a:spcPct val="0"/>
              </a:spcBef>
            </a:pPr>
            <a:r>
              <a:rPr lang="en-US" altLang="en-US"/>
              <a:t> </a:t>
            </a:r>
          </a:p>
          <a:p>
            <a:pPr lvl="1" eaLnBrk="1" hangingPunct="1">
              <a:spcBef>
                <a:spcPct val="0"/>
              </a:spcBef>
            </a:pPr>
            <a:r>
              <a:rPr lang="en-US" altLang="en-US"/>
              <a:t>Place your evidence into the portfolio, hole punch it and keep it nice and organized as it is a representation of your program.  Labeling your evidence and highlighting where you want the reviewer to look are very helpful practices. </a:t>
            </a:r>
          </a:p>
          <a:p>
            <a:pPr eaLnBrk="1" hangingPunct="1">
              <a:spcBef>
                <a:spcPct val="0"/>
              </a:spcBef>
            </a:pPr>
            <a:r>
              <a:rPr lang="en-US" altLang="en-US"/>
              <a:t> </a:t>
            </a:r>
          </a:p>
          <a:p>
            <a:pPr lvl="1" eaLnBrk="1" hangingPunct="1">
              <a:spcBef>
                <a:spcPct val="0"/>
              </a:spcBef>
            </a:pPr>
            <a:r>
              <a:rPr lang="en-US" altLang="en-US"/>
              <a:t>Once all the information is compiled for a single indicator, check the box indicating that the evidence has been provided. </a:t>
            </a:r>
          </a:p>
          <a:p>
            <a:pPr eaLnBrk="1" hangingPunct="1">
              <a:spcBef>
                <a:spcPct val="0"/>
              </a:spcBef>
            </a:pPr>
            <a:r>
              <a:rPr lang="en-US" altLang="en-US"/>
              <a:t> </a:t>
            </a:r>
          </a:p>
          <a:p>
            <a:pPr lvl="1" eaLnBrk="1" hangingPunct="1">
              <a:spcBef>
                <a:spcPct val="0"/>
              </a:spcBef>
            </a:pPr>
            <a:r>
              <a:rPr lang="en-US" altLang="en-US"/>
              <a:t>Once you have all your evidence compiled, have your QIS or a peer review your portfolio to ensure you’ve addressed all of the criteria. Then submit your portfolio to The Research Institute. Don’t forget to include your policy hand book with your portfolio.</a:t>
            </a:r>
          </a:p>
          <a:p>
            <a:pPr eaLnBrk="1" hangingPunct="1">
              <a:spcBef>
                <a:spcPct val="0"/>
              </a:spcBef>
            </a:pPr>
            <a:r>
              <a:rPr lang="en-US" altLang="en-US"/>
              <a:t> </a:t>
            </a:r>
          </a:p>
          <a:p>
            <a:pPr lvl="1" eaLnBrk="1" hangingPunct="1">
              <a:spcBef>
                <a:spcPct val="0"/>
              </a:spcBef>
            </a:pPr>
            <a:r>
              <a:rPr lang="en-US" altLang="en-US"/>
              <a:t>Don’t forget to look at the scoring guide to help you understand how your portfolio will be rated.</a:t>
            </a:r>
          </a:p>
          <a:p>
            <a:pPr eaLnBrk="1" hangingPunct="1">
              <a:spcBef>
                <a:spcPct val="0"/>
              </a:spcBef>
            </a:pPr>
            <a:r>
              <a:rPr lang="en-US" altLang="en-US"/>
              <a:t> </a:t>
            </a:r>
          </a:p>
        </p:txBody>
      </p:sp>
      <p:sp>
        <p:nvSpPr>
          <p:cNvPr id="86020" name="Slide Number Placeholder 3">
            <a:extLst>
              <a:ext uri="{FF2B5EF4-FFF2-40B4-BE49-F238E27FC236}">
                <a16:creationId xmlns:a16="http://schemas.microsoft.com/office/drawing/2014/main" id="{4C6F7D7C-1B8B-4749-850E-703A6120FA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951FAFB-4287-4BE9-8585-190D323D635E}" type="slidenum">
              <a:rPr lang="en-US" altLang="en-US" smtClean="0">
                <a:solidFill>
                  <a:srgbClr val="000000"/>
                </a:solidFill>
                <a:latin typeface="Calibri" panose="020F0502020204030204" pitchFamily="34" charset="0"/>
              </a:rPr>
              <a:pPr fontAlgn="base">
                <a:spcBef>
                  <a:spcPct val="0"/>
                </a:spcBef>
                <a:spcAft>
                  <a:spcPct val="0"/>
                </a:spcAft>
              </a:pPr>
              <a:t>32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71B2014B-999F-4B11-8FEC-9FB52ACD0B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38D26670-4DAC-47E7-9917-FC46350913E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Portfolio Review Process </a:t>
            </a:r>
          </a:p>
          <a:p>
            <a:pPr eaLnBrk="1" hangingPunct="1">
              <a:spcBef>
                <a:spcPct val="0"/>
              </a:spcBef>
            </a:pPr>
            <a:r>
              <a:rPr lang="en-US" altLang="en-US"/>
              <a:t> </a:t>
            </a:r>
          </a:p>
          <a:p>
            <a:pPr lvl="1" eaLnBrk="1" hangingPunct="1">
              <a:spcBef>
                <a:spcPct val="0"/>
              </a:spcBef>
            </a:pPr>
            <a:r>
              <a:rPr lang="en-US" altLang="en-US"/>
              <a:t>Portfolios can be submitted at any time and can be mailed to The Research Institute or delivered in person. </a:t>
            </a:r>
          </a:p>
          <a:p>
            <a:pPr eaLnBrk="1" hangingPunct="1">
              <a:spcBef>
                <a:spcPct val="0"/>
              </a:spcBef>
            </a:pPr>
            <a:r>
              <a:rPr lang="en-US" altLang="en-US"/>
              <a:t> </a:t>
            </a:r>
          </a:p>
          <a:p>
            <a:pPr lvl="1" eaLnBrk="1" hangingPunct="1">
              <a:spcBef>
                <a:spcPct val="0"/>
              </a:spcBef>
            </a:pPr>
            <a:r>
              <a:rPr lang="en-US" altLang="en-US"/>
              <a:t>Once The Research Institute receives the portfolio, an initial screening (completeness check) is completed. If upon the initial review The Research Institute determines that your portfolio is not ready to be reviewed by the review team, your portfolio will be returned to you. Make sure before mailing it that it is complete. </a:t>
            </a:r>
          </a:p>
          <a:p>
            <a:pPr eaLnBrk="1" hangingPunct="1">
              <a:spcBef>
                <a:spcPct val="0"/>
              </a:spcBef>
            </a:pPr>
            <a:r>
              <a:rPr lang="en-US" altLang="en-US"/>
              <a:t> </a:t>
            </a:r>
          </a:p>
          <a:p>
            <a:pPr lvl="1" eaLnBrk="1" hangingPunct="1">
              <a:spcBef>
                <a:spcPct val="0"/>
              </a:spcBef>
            </a:pPr>
            <a:r>
              <a:rPr lang="en-US" altLang="en-US"/>
              <a:t>Assuming the portfolio passes the completeness check, it will move onto the review team to be reviewed. </a:t>
            </a:r>
          </a:p>
          <a:p>
            <a:pPr eaLnBrk="1" hangingPunct="1">
              <a:spcBef>
                <a:spcPct val="0"/>
              </a:spcBef>
            </a:pPr>
            <a:r>
              <a:rPr lang="en-US" altLang="en-US"/>
              <a:t> </a:t>
            </a:r>
          </a:p>
          <a:p>
            <a:pPr lvl="1" eaLnBrk="1" hangingPunct="1">
              <a:spcBef>
                <a:spcPct val="0"/>
              </a:spcBef>
            </a:pPr>
            <a:r>
              <a:rPr lang="en-US" altLang="en-US"/>
              <a:t>After the review, a Spark rating will be assigned and programs will then be notified of the rating. </a:t>
            </a:r>
          </a:p>
          <a:p>
            <a:pPr eaLnBrk="1" hangingPunct="1">
              <a:spcBef>
                <a:spcPct val="0"/>
              </a:spcBef>
            </a:pPr>
            <a:r>
              <a:rPr lang="en-US" altLang="en-US"/>
              <a:t> </a:t>
            </a:r>
          </a:p>
          <a:p>
            <a:pPr eaLnBrk="1" hangingPunct="1">
              <a:spcBef>
                <a:spcPct val="0"/>
              </a:spcBef>
            </a:pPr>
            <a:r>
              <a:rPr lang="en-US" altLang="en-US"/>
              <a:t>The portfolio and designation materials will be mailed back to the program, including specific feedback.</a:t>
            </a:r>
          </a:p>
          <a:p>
            <a:pPr eaLnBrk="1" hangingPunct="1">
              <a:spcBef>
                <a:spcPct val="0"/>
              </a:spcBef>
            </a:pPr>
            <a:r>
              <a:rPr lang="en-US" altLang="en-US"/>
              <a:t> </a:t>
            </a:r>
          </a:p>
          <a:p>
            <a:pPr eaLnBrk="1" hangingPunct="1">
              <a:spcBef>
                <a:spcPct val="0"/>
              </a:spcBef>
            </a:pPr>
            <a:r>
              <a:rPr lang="en-US" altLang="en-US"/>
              <a:t>A program can resubmit their portfolio at any time.</a:t>
            </a:r>
          </a:p>
          <a:p>
            <a:pPr eaLnBrk="1" hangingPunct="1">
              <a:spcBef>
                <a:spcPct val="0"/>
              </a:spcBef>
            </a:pPr>
            <a:endParaRPr lang="en-US" altLang="en-US"/>
          </a:p>
        </p:txBody>
      </p:sp>
      <p:sp>
        <p:nvSpPr>
          <p:cNvPr id="88068" name="Slide Number Placeholder 3">
            <a:extLst>
              <a:ext uri="{FF2B5EF4-FFF2-40B4-BE49-F238E27FC236}">
                <a16:creationId xmlns:a16="http://schemas.microsoft.com/office/drawing/2014/main" id="{60B27550-B52F-4B89-AB6A-17B0C2D571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A58525B-79AD-4F66-AF12-4AE204566815}" type="slidenum">
              <a:rPr lang="en-US" altLang="en-US" smtClean="0">
                <a:solidFill>
                  <a:srgbClr val="000000"/>
                </a:solidFill>
                <a:latin typeface="Calibri" panose="020F0502020204030204" pitchFamily="34" charset="0"/>
              </a:rPr>
              <a:pPr fontAlgn="base">
                <a:spcBef>
                  <a:spcPct val="0"/>
                </a:spcBef>
                <a:spcAft>
                  <a:spcPct val="0"/>
                </a:spcAft>
              </a:pPr>
              <a:t>33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a:extLst>
              <a:ext uri="{FF2B5EF4-FFF2-40B4-BE49-F238E27FC236}">
                <a16:creationId xmlns:a16="http://schemas.microsoft.com/office/drawing/2014/main" id="{58B1DACE-0B44-4394-87B6-99B09C178C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a:extLst>
              <a:ext uri="{FF2B5EF4-FFF2-40B4-BE49-F238E27FC236}">
                <a16:creationId xmlns:a16="http://schemas.microsoft.com/office/drawing/2014/main" id="{2708B00B-DBFA-4914-9CC4-B6D4A8B3BE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Scoring</a:t>
            </a:r>
          </a:p>
          <a:p>
            <a:pPr eaLnBrk="1" hangingPunct="1">
              <a:spcBef>
                <a:spcPct val="0"/>
              </a:spcBef>
            </a:pPr>
            <a:r>
              <a:rPr lang="en-US" altLang="en-US"/>
              <a:t> </a:t>
            </a:r>
          </a:p>
          <a:p>
            <a:pPr eaLnBrk="1" hangingPunct="1">
              <a:spcBef>
                <a:spcPct val="0"/>
              </a:spcBef>
            </a:pPr>
            <a:r>
              <a:rPr lang="en-US" altLang="en-US"/>
              <a:t>Minimum to Pass – review the requirements from the PowerPoint slide.</a:t>
            </a:r>
          </a:p>
          <a:p>
            <a:pPr eaLnBrk="1" hangingPunct="1">
              <a:spcBef>
                <a:spcPct val="0"/>
              </a:spcBef>
            </a:pPr>
            <a:r>
              <a:rPr lang="en-US" altLang="en-US"/>
              <a:t> </a:t>
            </a:r>
          </a:p>
          <a:p>
            <a:pPr eaLnBrk="1" hangingPunct="1">
              <a:spcBef>
                <a:spcPct val="0"/>
              </a:spcBef>
            </a:pPr>
            <a:r>
              <a:rPr lang="en-US" altLang="en-US"/>
              <a:t>Portfolios that meet the criteria above will pass at the star level they are submitting for. </a:t>
            </a:r>
          </a:p>
          <a:p>
            <a:pPr eaLnBrk="1" hangingPunct="1">
              <a:spcBef>
                <a:spcPct val="0"/>
              </a:spcBef>
            </a:pPr>
            <a:r>
              <a:rPr lang="en-US" altLang="en-US"/>
              <a:t> </a:t>
            </a:r>
          </a:p>
          <a:p>
            <a:pPr lvl="1" eaLnBrk="1" hangingPunct="1">
              <a:spcBef>
                <a:spcPct val="0"/>
              </a:spcBef>
            </a:pPr>
            <a:r>
              <a:rPr lang="en-US" altLang="en-US"/>
              <a:t>For example, a program must pass 10 out of the 12 standards in the Learning and Development domain. </a:t>
            </a:r>
          </a:p>
          <a:p>
            <a:pPr eaLnBrk="1" hangingPunct="1">
              <a:spcBef>
                <a:spcPct val="0"/>
              </a:spcBef>
            </a:pPr>
            <a:r>
              <a:rPr lang="en-US" altLang="en-US"/>
              <a:t> </a:t>
            </a:r>
          </a:p>
          <a:p>
            <a:pPr lvl="1" eaLnBrk="1" hangingPunct="1">
              <a:spcBef>
                <a:spcPct val="0"/>
              </a:spcBef>
            </a:pPr>
            <a:r>
              <a:rPr lang="en-US" altLang="en-US"/>
              <a:t>Five out of the 6 standards in the Health and Safety domain. </a:t>
            </a:r>
          </a:p>
          <a:p>
            <a:pPr eaLnBrk="1" hangingPunct="1">
              <a:spcBef>
                <a:spcPct val="0"/>
              </a:spcBef>
            </a:pPr>
            <a:r>
              <a:rPr lang="en-US" altLang="en-US"/>
              <a:t> </a:t>
            </a:r>
          </a:p>
          <a:p>
            <a:pPr lvl="1" eaLnBrk="1" hangingPunct="1">
              <a:spcBef>
                <a:spcPct val="0"/>
              </a:spcBef>
            </a:pPr>
            <a:r>
              <a:rPr lang="en-US" altLang="en-US"/>
              <a:t>100% or 5 out of the 5 standards in the Personnel Qualifications domain. </a:t>
            </a:r>
          </a:p>
          <a:p>
            <a:pPr eaLnBrk="1" hangingPunct="1">
              <a:spcBef>
                <a:spcPct val="0"/>
              </a:spcBef>
            </a:pPr>
            <a:r>
              <a:rPr lang="en-US" altLang="en-US"/>
              <a:t> </a:t>
            </a:r>
          </a:p>
          <a:p>
            <a:pPr lvl="1" eaLnBrk="1" hangingPunct="1">
              <a:spcBef>
                <a:spcPct val="0"/>
              </a:spcBef>
            </a:pPr>
            <a:r>
              <a:rPr lang="en-US" altLang="en-US"/>
              <a:t>Three out the 4 standards in the Family Partnership domain. </a:t>
            </a:r>
          </a:p>
          <a:p>
            <a:pPr eaLnBrk="1" hangingPunct="1">
              <a:spcBef>
                <a:spcPct val="0"/>
              </a:spcBef>
            </a:pPr>
            <a:r>
              <a:rPr lang="en-US" altLang="en-US"/>
              <a:t> </a:t>
            </a:r>
          </a:p>
          <a:p>
            <a:pPr lvl="1" eaLnBrk="1" hangingPunct="1">
              <a:spcBef>
                <a:spcPct val="0"/>
              </a:spcBef>
            </a:pPr>
            <a:r>
              <a:rPr lang="en-US" altLang="en-US"/>
              <a:t>Five out the 6 standards in the Administration and Business Practices domain. </a:t>
            </a:r>
          </a:p>
          <a:p>
            <a:pPr eaLnBrk="1" hangingPunct="1">
              <a:spcBef>
                <a:spcPct val="0"/>
              </a:spcBef>
            </a:pPr>
            <a:r>
              <a:rPr lang="en-US" altLang="en-US"/>
              <a:t> </a:t>
            </a:r>
          </a:p>
          <a:p>
            <a:pPr lvl="1" eaLnBrk="1" hangingPunct="1">
              <a:spcBef>
                <a:spcPct val="0"/>
              </a:spcBef>
            </a:pPr>
            <a:r>
              <a:rPr lang="en-US" altLang="en-US"/>
              <a:t>Upon designation, programs will receive their portfolio along with a copy of their scoring guide.</a:t>
            </a:r>
          </a:p>
          <a:p>
            <a:pPr eaLnBrk="1" hangingPunct="1">
              <a:spcBef>
                <a:spcPct val="0"/>
              </a:spcBef>
            </a:pPr>
            <a:r>
              <a:rPr lang="en-US" altLang="en-US"/>
              <a:t> </a:t>
            </a:r>
          </a:p>
          <a:p>
            <a:pPr lvl="1" eaLnBrk="1" hangingPunct="1">
              <a:spcBef>
                <a:spcPct val="0"/>
              </a:spcBef>
            </a:pPr>
            <a:r>
              <a:rPr lang="en-US" altLang="en-US"/>
              <a:t>Additionally, programs will also receive their designation materials (e.g., certificate indicating star level achieved, templates to help construct newsletters, window clings, etc.)</a:t>
            </a:r>
          </a:p>
          <a:p>
            <a:pPr eaLnBrk="1" hangingPunct="1">
              <a:spcBef>
                <a:spcPct val="0"/>
              </a:spcBef>
            </a:pPr>
            <a:endParaRPr lang="en-US" altLang="en-US" sz="1000"/>
          </a:p>
        </p:txBody>
      </p:sp>
      <p:sp>
        <p:nvSpPr>
          <p:cNvPr id="90116" name="Slide Number Placeholder 3">
            <a:extLst>
              <a:ext uri="{FF2B5EF4-FFF2-40B4-BE49-F238E27FC236}">
                <a16:creationId xmlns:a16="http://schemas.microsoft.com/office/drawing/2014/main" id="{0879DE05-68B7-4197-ACE2-1B39D294111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7628755-8BF9-47FD-8495-0ADEFCDEF230}" type="slidenum">
              <a:rPr lang="en-US" altLang="en-US" smtClean="0">
                <a:solidFill>
                  <a:srgbClr val="000000"/>
                </a:solidFill>
                <a:latin typeface="Calibri" panose="020F0502020204030204" pitchFamily="34" charset="0"/>
              </a:rPr>
              <a:pPr fontAlgn="base">
                <a:spcBef>
                  <a:spcPct val="0"/>
                </a:spcBef>
                <a:spcAft>
                  <a:spcPct val="0"/>
                </a:spcAft>
              </a:pPr>
              <a:t>34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9BFFC658-BBF3-4DCD-874A-C6AFD7EB5C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D7FBD9A4-46C4-4B46-86A8-C803AEE908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Continuous Quality Improvement Phase</a:t>
            </a:r>
          </a:p>
          <a:p>
            <a:pPr eaLnBrk="1" hangingPunct="1">
              <a:spcBef>
                <a:spcPct val="0"/>
              </a:spcBef>
            </a:pPr>
            <a:r>
              <a:rPr lang="en-US" altLang="en-US"/>
              <a:t> </a:t>
            </a:r>
          </a:p>
          <a:p>
            <a:pPr eaLnBrk="1" hangingPunct="1">
              <a:spcBef>
                <a:spcPct val="0"/>
              </a:spcBef>
            </a:pPr>
            <a:r>
              <a:rPr lang="en-US" altLang="en-US"/>
              <a:t>Emphasize to the participants that program improvement does not end once they submit their portfolios and they get a quality rating.  This phase of the QRIS process reinforces the importance of </a:t>
            </a:r>
            <a:r>
              <a:rPr lang="en-US" altLang="en-US" u="sng"/>
              <a:t>continuous</a:t>
            </a:r>
            <a:r>
              <a:rPr lang="en-US" altLang="en-US"/>
              <a:t> quality improvement.</a:t>
            </a:r>
          </a:p>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ED96A6C5-A7BE-45BC-B82E-65B6B992495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B97B132-717B-4E79-A394-A64B0E5D3E99}" type="slidenum">
              <a:rPr lang="en-US" altLang="en-US" smtClean="0">
                <a:solidFill>
                  <a:srgbClr val="000000"/>
                </a:solidFill>
                <a:latin typeface="Calibri" panose="020F0502020204030204" pitchFamily="34" charset="0"/>
              </a:rPr>
              <a:pPr fontAlgn="base">
                <a:spcBef>
                  <a:spcPct val="0"/>
                </a:spcBef>
                <a:spcAft>
                  <a:spcPct val="0"/>
                </a:spcAft>
              </a:pPr>
              <a:t>35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15A836D0-0F5E-4EC2-A526-91B123D7B91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EB0E5C3F-3ED6-4266-A389-554D738432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After Portfolio Review</a:t>
            </a:r>
          </a:p>
          <a:p>
            <a:pPr eaLnBrk="1" hangingPunct="1">
              <a:spcBef>
                <a:spcPct val="0"/>
              </a:spcBef>
            </a:pPr>
            <a:r>
              <a:rPr lang="en-US" altLang="en-US"/>
              <a:t> </a:t>
            </a:r>
          </a:p>
          <a:p>
            <a:pPr eaLnBrk="1" hangingPunct="1">
              <a:spcBef>
                <a:spcPct val="0"/>
              </a:spcBef>
            </a:pPr>
            <a:r>
              <a:rPr lang="en-US" altLang="en-US"/>
              <a:t>Discuss the content on the slide. This slide describes what happens after a portfolio is reviewed by the Spark Review Team.</a:t>
            </a:r>
          </a:p>
        </p:txBody>
      </p:sp>
      <p:sp>
        <p:nvSpPr>
          <p:cNvPr id="94212" name="Slide Number Placeholder 3">
            <a:extLst>
              <a:ext uri="{FF2B5EF4-FFF2-40B4-BE49-F238E27FC236}">
                <a16:creationId xmlns:a16="http://schemas.microsoft.com/office/drawing/2014/main" id="{2F667BD8-1D51-4142-9B10-AF7739F4E23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337283C5-142B-4A7A-8241-75545037E0E6}" type="slidenum">
              <a:rPr lang="en-US" altLang="en-US" smtClean="0">
                <a:latin typeface="Calibri" panose="020F0502020204030204" pitchFamily="34" charset="0"/>
              </a:rPr>
              <a:pPr fontAlgn="base">
                <a:spcBef>
                  <a:spcPct val="0"/>
                </a:spcBef>
                <a:spcAft>
                  <a:spcPct val="0"/>
                </a:spcAft>
              </a:pPr>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EBD6A1EA-7364-4E96-AF42-11B5BC91A38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67251E2D-DC0B-4356-835E-BF4312C323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Portfolio Resubmission</a:t>
            </a:r>
          </a:p>
          <a:p>
            <a:pPr eaLnBrk="1" hangingPunct="1">
              <a:spcBef>
                <a:spcPct val="0"/>
              </a:spcBef>
            </a:pPr>
            <a:r>
              <a:rPr lang="en-US" altLang="en-US"/>
              <a:t> </a:t>
            </a:r>
          </a:p>
          <a:p>
            <a:pPr eaLnBrk="1" hangingPunct="1">
              <a:spcBef>
                <a:spcPct val="0"/>
              </a:spcBef>
            </a:pPr>
            <a:r>
              <a:rPr lang="en-US" altLang="en-US"/>
              <a:t>After you submit your portfolio and you get a rating, you should continue with program improvement.</a:t>
            </a:r>
          </a:p>
          <a:p>
            <a:pPr eaLnBrk="1" hangingPunct="1">
              <a:spcBef>
                <a:spcPct val="0"/>
              </a:spcBef>
            </a:pPr>
            <a:r>
              <a:rPr lang="en-US" altLang="en-US"/>
              <a:t> </a:t>
            </a:r>
          </a:p>
          <a:p>
            <a:pPr eaLnBrk="1" hangingPunct="1">
              <a:spcBef>
                <a:spcPct val="0"/>
              </a:spcBef>
            </a:pPr>
            <a:r>
              <a:rPr lang="en-US" altLang="en-US"/>
              <a:t>Use your current portfolio to build on your program quality.</a:t>
            </a:r>
          </a:p>
          <a:p>
            <a:pPr eaLnBrk="1" hangingPunct="1">
              <a:spcBef>
                <a:spcPct val="0"/>
              </a:spcBef>
            </a:pPr>
            <a:r>
              <a:rPr lang="en-US" altLang="en-US"/>
              <a:t> </a:t>
            </a:r>
          </a:p>
          <a:p>
            <a:pPr eaLnBrk="1" hangingPunct="1">
              <a:spcBef>
                <a:spcPct val="0"/>
              </a:spcBef>
            </a:pPr>
            <a:r>
              <a:rPr lang="en-US" altLang="en-US"/>
              <a:t>Resubmit evidence only for indicators that did not pass.</a:t>
            </a:r>
          </a:p>
          <a:p>
            <a:pPr eaLnBrk="1" hangingPunct="1">
              <a:spcBef>
                <a:spcPct val="0"/>
              </a:spcBef>
            </a:pPr>
            <a:r>
              <a:rPr lang="en-US" altLang="en-US"/>
              <a:t> </a:t>
            </a:r>
          </a:p>
          <a:p>
            <a:pPr eaLnBrk="1" hangingPunct="1">
              <a:spcBef>
                <a:spcPct val="0"/>
              </a:spcBef>
            </a:pPr>
            <a:r>
              <a:rPr lang="en-US" altLang="en-US"/>
              <a:t>You can resubmit for star level initially attempted or can resubmit for higher star level using the same portfolio.</a:t>
            </a:r>
          </a:p>
          <a:p>
            <a:pPr eaLnBrk="1" hangingPunct="1">
              <a:spcBef>
                <a:spcPct val="0"/>
              </a:spcBef>
            </a:pPr>
            <a:r>
              <a:rPr lang="en-US" altLang="en-US"/>
              <a:t> </a:t>
            </a:r>
          </a:p>
          <a:p>
            <a:pPr eaLnBrk="1" hangingPunct="1">
              <a:spcBef>
                <a:spcPct val="0"/>
              </a:spcBef>
            </a:pPr>
            <a:r>
              <a:rPr lang="en-US" altLang="en-US"/>
              <a:t>The Portfolio Resubmission form is included with the feedback; use it as a guide for resubmission.</a:t>
            </a:r>
          </a:p>
          <a:p>
            <a:pPr eaLnBrk="1" hangingPunct="1">
              <a:spcBef>
                <a:spcPct val="0"/>
              </a:spcBef>
            </a:pPr>
            <a:endParaRPr lang="en-US" altLang="en-US"/>
          </a:p>
        </p:txBody>
      </p:sp>
      <p:sp>
        <p:nvSpPr>
          <p:cNvPr id="96260" name="Slide Number Placeholder 3">
            <a:extLst>
              <a:ext uri="{FF2B5EF4-FFF2-40B4-BE49-F238E27FC236}">
                <a16:creationId xmlns:a16="http://schemas.microsoft.com/office/drawing/2014/main" id="{B09DB8F4-0E14-46FC-AEC5-7693D877FF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79A59B5E-9D8C-4480-87EA-36E1D406AF2E}" type="slidenum">
              <a:rPr lang="en-US" altLang="en-US" smtClean="0">
                <a:latin typeface="Calibri" panose="020F0502020204030204" pitchFamily="34" charset="0"/>
              </a:rPr>
              <a:pPr fontAlgn="base">
                <a:spcBef>
                  <a:spcPct val="0"/>
                </a:spcBef>
                <a:spcAft>
                  <a:spcPct val="0"/>
                </a:spcAft>
              </a:pPr>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B2739565-8663-4B57-91C3-B9533E26EF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10415109-BEBA-4016-91A4-E7A25FD70B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Quality Maintenance</a:t>
            </a:r>
          </a:p>
          <a:p>
            <a:pPr eaLnBrk="1" hangingPunct="1">
              <a:spcBef>
                <a:spcPct val="0"/>
              </a:spcBef>
            </a:pPr>
            <a:r>
              <a:rPr lang="en-US" altLang="en-US"/>
              <a:t> </a:t>
            </a:r>
          </a:p>
          <a:p>
            <a:pPr eaLnBrk="1" hangingPunct="1">
              <a:spcBef>
                <a:spcPct val="0"/>
              </a:spcBef>
            </a:pPr>
            <a:r>
              <a:rPr lang="en-US" altLang="en-US"/>
              <a:t>Review the points on the PowerPoint slide that address maintaining program quality.</a:t>
            </a:r>
          </a:p>
          <a:p>
            <a:pPr eaLnBrk="1" hangingPunct="1">
              <a:spcBef>
                <a:spcPct val="0"/>
              </a:spcBef>
            </a:pPr>
            <a:r>
              <a:rPr lang="en-US" altLang="en-US"/>
              <a:t> </a:t>
            </a:r>
          </a:p>
          <a:p>
            <a:pPr eaLnBrk="1" hangingPunct="1">
              <a:spcBef>
                <a:spcPct val="0"/>
              </a:spcBef>
            </a:pPr>
            <a:r>
              <a:rPr lang="en-US" altLang="en-US"/>
              <a:t>Ask the participants if they have any questions about anything that has been covered during the training or any other questions they may have related to the QRIS.</a:t>
            </a:r>
          </a:p>
          <a:p>
            <a:pPr eaLnBrk="1" hangingPunct="1">
              <a:spcBef>
                <a:spcPct val="0"/>
              </a:spcBef>
            </a:pPr>
            <a:endParaRPr lang="en-US" altLang="en-US"/>
          </a:p>
        </p:txBody>
      </p:sp>
      <p:sp>
        <p:nvSpPr>
          <p:cNvPr id="98308" name="Slide Number Placeholder 3">
            <a:extLst>
              <a:ext uri="{FF2B5EF4-FFF2-40B4-BE49-F238E27FC236}">
                <a16:creationId xmlns:a16="http://schemas.microsoft.com/office/drawing/2014/main" id="{C03B43B3-1845-4BC3-BCB4-AE821FFB66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A21DC1EA-2AB8-4E81-8F2F-C92542803684}" type="slidenum">
              <a:rPr lang="en-US" altLang="en-US" smtClean="0">
                <a:latin typeface="Calibri" panose="020F0502020204030204" pitchFamily="34" charset="0"/>
              </a:rPr>
              <a:pPr fontAlgn="base">
                <a:spcBef>
                  <a:spcPct val="0"/>
                </a:spcBef>
                <a:spcAft>
                  <a:spcPct val="0"/>
                </a:spcAft>
              </a:pPr>
              <a:t>38</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E1C74434-C8DF-4404-8E9F-42B54D0601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BE951310-6012-412C-9015-5A06E23FCA0E}"/>
              </a:ext>
            </a:extLst>
          </p:cNvPr>
          <p:cNvSpPr>
            <a:spLocks noGrp="1"/>
          </p:cNvSpPr>
          <p:nvPr>
            <p:ph type="body" idx="1"/>
          </p:nvPr>
        </p:nvSpPr>
        <p:spPr/>
        <p:txBody>
          <a:bodyPr/>
          <a:lstStyle/>
          <a:p>
            <a:pPr marL="457069" lvl="1" eaLnBrk="1" fontAlgn="auto" hangingPunct="1">
              <a:spcBef>
                <a:spcPts val="0"/>
              </a:spcBef>
              <a:spcAft>
                <a:spcPts val="0"/>
              </a:spcAft>
              <a:buFont typeface="Arial" charset="0"/>
              <a:buChar char="•"/>
              <a:defRPr/>
            </a:pPr>
            <a:endParaRPr lang="en-US" dirty="0"/>
          </a:p>
          <a:p>
            <a:pPr eaLnBrk="1" fontAlgn="auto" hangingPunct="1">
              <a:spcBef>
                <a:spcPts val="0"/>
              </a:spcBef>
              <a:spcAft>
                <a:spcPts val="0"/>
              </a:spcAft>
              <a:defRPr/>
            </a:pPr>
            <a:r>
              <a:rPr lang="en-US" dirty="0"/>
              <a:t>Introduction</a:t>
            </a:r>
          </a:p>
          <a:p>
            <a:pPr eaLnBrk="1" fontAlgn="auto" hangingPunct="1">
              <a:spcBef>
                <a:spcPts val="0"/>
              </a:spcBef>
              <a:spcAft>
                <a:spcPts val="0"/>
              </a:spcAft>
              <a:defRPr/>
            </a:pPr>
            <a:r>
              <a:rPr lang="en-US" dirty="0"/>
              <a:t> </a:t>
            </a:r>
          </a:p>
          <a:p>
            <a:pPr lvl="1" eaLnBrk="1" fontAlgn="auto" hangingPunct="1">
              <a:spcBef>
                <a:spcPts val="0"/>
              </a:spcBef>
              <a:spcAft>
                <a:spcPts val="0"/>
              </a:spcAft>
              <a:buFont typeface="Arial" charset="0"/>
              <a:buChar char="•"/>
              <a:defRPr/>
            </a:pPr>
            <a:r>
              <a:rPr lang="en-US" dirty="0"/>
              <a:t>During this training, we have talked about the Spark process and how programs get involved.</a:t>
            </a:r>
          </a:p>
          <a:p>
            <a:pPr eaLnBrk="1" fontAlgn="auto" hangingPunct="1">
              <a:spcBef>
                <a:spcPts val="0"/>
              </a:spcBef>
              <a:spcAft>
                <a:spcPts val="0"/>
              </a:spcAft>
              <a:defRPr/>
            </a:pPr>
            <a:r>
              <a:rPr lang="en-US" dirty="0"/>
              <a:t> </a:t>
            </a:r>
          </a:p>
          <a:p>
            <a:pPr lvl="1" eaLnBrk="1" fontAlgn="auto" hangingPunct="1">
              <a:spcBef>
                <a:spcPts val="0"/>
              </a:spcBef>
              <a:spcAft>
                <a:spcPts val="0"/>
              </a:spcAft>
              <a:buFont typeface="Arial" charset="0"/>
              <a:buChar char="•"/>
              <a:defRPr/>
            </a:pPr>
            <a:r>
              <a:rPr lang="en-US" dirty="0"/>
              <a:t>During this section, we are going to be talking about the following topics:</a:t>
            </a:r>
          </a:p>
          <a:p>
            <a:pPr eaLnBrk="1" fontAlgn="auto" hangingPunct="1">
              <a:spcBef>
                <a:spcPts val="0"/>
              </a:spcBef>
              <a:spcAft>
                <a:spcPts val="0"/>
              </a:spcAft>
              <a:defRPr/>
            </a:pPr>
            <a:r>
              <a:rPr lang="en-US" dirty="0"/>
              <a:t> </a:t>
            </a:r>
          </a:p>
          <a:p>
            <a:pPr lvl="2" eaLnBrk="1" fontAlgn="auto" hangingPunct="1">
              <a:spcBef>
                <a:spcPts val="0"/>
              </a:spcBef>
              <a:spcAft>
                <a:spcPts val="0"/>
              </a:spcAft>
              <a:defRPr/>
            </a:pPr>
            <a:r>
              <a:rPr lang="en-US" dirty="0"/>
              <a:t>Next Steps</a:t>
            </a:r>
          </a:p>
          <a:p>
            <a:pPr eaLnBrk="1" fontAlgn="auto" hangingPunct="1">
              <a:spcBef>
                <a:spcPts val="0"/>
              </a:spcBef>
              <a:spcAft>
                <a:spcPts val="0"/>
              </a:spcAft>
              <a:defRPr/>
            </a:pPr>
            <a:r>
              <a:rPr lang="en-US" dirty="0"/>
              <a:t> </a:t>
            </a:r>
          </a:p>
          <a:p>
            <a:pPr lvl="2" eaLnBrk="1" fontAlgn="auto" hangingPunct="1">
              <a:spcBef>
                <a:spcPts val="0"/>
              </a:spcBef>
              <a:spcAft>
                <a:spcPts val="0"/>
              </a:spcAft>
              <a:defRPr/>
            </a:pPr>
            <a:r>
              <a:rPr lang="en-US" dirty="0"/>
              <a:t>Resources</a:t>
            </a:r>
          </a:p>
          <a:p>
            <a:pPr eaLnBrk="1" fontAlgn="auto" hangingPunct="1">
              <a:spcBef>
                <a:spcPts val="0"/>
              </a:spcBef>
              <a:spcAft>
                <a:spcPts val="0"/>
              </a:spcAft>
              <a:defRPr/>
            </a:pPr>
            <a:r>
              <a:rPr lang="en-US" dirty="0"/>
              <a:t> </a:t>
            </a:r>
          </a:p>
          <a:p>
            <a:pPr lvl="1" eaLnBrk="1" fontAlgn="auto" hangingPunct="1">
              <a:spcBef>
                <a:spcPts val="0"/>
              </a:spcBef>
              <a:spcAft>
                <a:spcPts val="0"/>
              </a:spcAft>
              <a:buFont typeface="Arial" charset="0"/>
              <a:buChar char="•"/>
              <a:defRPr/>
            </a:pPr>
            <a:r>
              <a:rPr lang="en-US" dirty="0"/>
              <a:t>You have completed the first step in the Spark process by attending this Introduction to Spark Training session. Now we are going to be talking about the next steps if you decide to be involved in the Spark process.</a:t>
            </a:r>
          </a:p>
          <a:p>
            <a:pPr eaLnBrk="1" fontAlgn="auto" hangingPunct="1">
              <a:spcBef>
                <a:spcPts val="0"/>
              </a:spcBef>
              <a:spcAft>
                <a:spcPts val="0"/>
              </a:spcAft>
              <a:defRPr/>
            </a:pPr>
            <a:r>
              <a:rPr lang="en-US" dirty="0"/>
              <a:t> </a:t>
            </a:r>
          </a:p>
          <a:p>
            <a:pPr lvl="1" eaLnBrk="1" fontAlgn="auto" hangingPunct="1">
              <a:spcBef>
                <a:spcPts val="0"/>
              </a:spcBef>
              <a:spcAft>
                <a:spcPts val="0"/>
              </a:spcAft>
              <a:buFont typeface="Arial" charset="0"/>
              <a:buChar char="•"/>
              <a:defRPr/>
            </a:pPr>
            <a:r>
              <a:rPr lang="en-US" dirty="0"/>
              <a:t>If you are not sure that your program wants to go through the process of developing and submitting a portfolio to obtain a star rating, we would like you to consider pursuing the Commitment to Quality designation.</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100356" name="Slide Number Placeholder 3">
            <a:extLst>
              <a:ext uri="{FF2B5EF4-FFF2-40B4-BE49-F238E27FC236}">
                <a16:creationId xmlns:a16="http://schemas.microsoft.com/office/drawing/2014/main" id="{654D657E-FC10-4F3B-9E47-83CB535270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BA252A0-89C3-4C7A-A07C-0C305ACE244B}" type="slidenum">
              <a:rPr lang="en-US" altLang="en-US" smtClean="0">
                <a:solidFill>
                  <a:srgbClr val="000000"/>
                </a:solidFill>
                <a:latin typeface="Calibri" panose="020F0502020204030204" pitchFamily="34" charset="0"/>
              </a:rPr>
              <a:pPr fontAlgn="base">
                <a:spcBef>
                  <a:spcPct val="0"/>
                </a:spcBef>
                <a:spcAft>
                  <a:spcPct val="0"/>
                </a:spcAft>
              </a:pPr>
              <a:t>39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7B6D2A5C-D931-4BD6-A476-44BD0360E7A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E4F9DE0-899A-4E4A-860E-B2A79FED82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Quality</a:t>
            </a:r>
            <a:endParaRPr lang="en-US" altLang="en-US" sz="1400"/>
          </a:p>
          <a:p>
            <a:pPr eaLnBrk="1" hangingPunct="1">
              <a:spcBef>
                <a:spcPct val="0"/>
              </a:spcBef>
            </a:pPr>
            <a:r>
              <a:rPr lang="en-US" altLang="en-US"/>
              <a:t> </a:t>
            </a:r>
            <a:endParaRPr lang="en-US" altLang="en-US" sz="1400"/>
          </a:p>
          <a:p>
            <a:pPr eaLnBrk="1" hangingPunct="1">
              <a:spcBef>
                <a:spcPct val="0"/>
              </a:spcBef>
            </a:pPr>
            <a:r>
              <a:rPr lang="en-US" altLang="en-US"/>
              <a:t>Purpose: A QRIS focuses on Quality. Research shows that quality experiences for children lead to better success in life. More high quality programs equal better outcomes for children.</a:t>
            </a:r>
            <a:endParaRPr lang="en-US" altLang="en-US" sz="1400"/>
          </a:p>
          <a:p>
            <a:pPr eaLnBrk="1" hangingPunct="1">
              <a:spcBef>
                <a:spcPct val="0"/>
              </a:spcBef>
            </a:pPr>
            <a:r>
              <a:rPr lang="en-US" altLang="en-US"/>
              <a:t> </a:t>
            </a:r>
            <a:endParaRPr lang="en-US" altLang="en-US" sz="1400"/>
          </a:p>
          <a:p>
            <a:pPr eaLnBrk="1" hangingPunct="1">
              <a:spcBef>
                <a:spcPct val="0"/>
              </a:spcBef>
            </a:pPr>
            <a:r>
              <a:rPr lang="en-US" altLang="en-US"/>
              <a:t>Function: Spark functions to help incentivize better education and compensation so providers can deliver higher quality education to Oregon’s children.</a:t>
            </a:r>
            <a:endParaRPr lang="en-US" altLang="en-US" sz="1400"/>
          </a:p>
          <a:p>
            <a:pPr eaLnBrk="1" hangingPunct="1">
              <a:spcBef>
                <a:spcPct val="0"/>
              </a:spcBef>
            </a:pPr>
            <a:r>
              <a:rPr lang="en-US" altLang="en-US"/>
              <a:t> </a:t>
            </a:r>
            <a:endParaRPr lang="en-US" altLang="en-US" sz="1400"/>
          </a:p>
          <a:p>
            <a:pPr eaLnBrk="1" hangingPunct="1">
              <a:spcBef>
                <a:spcPct val="0"/>
              </a:spcBef>
            </a:pPr>
            <a:r>
              <a:rPr lang="en-US" altLang="en-US"/>
              <a:t>Rating</a:t>
            </a:r>
            <a:endParaRPr lang="en-US" altLang="en-US" sz="1400"/>
          </a:p>
          <a:p>
            <a:pPr eaLnBrk="1" hangingPunct="1">
              <a:spcBef>
                <a:spcPct val="0"/>
              </a:spcBef>
            </a:pPr>
            <a:r>
              <a:rPr lang="en-US" altLang="en-US"/>
              <a:t> </a:t>
            </a:r>
            <a:endParaRPr lang="en-US" altLang="en-US" sz="1400"/>
          </a:p>
          <a:p>
            <a:pPr eaLnBrk="1" hangingPunct="1">
              <a:spcBef>
                <a:spcPct val="0"/>
              </a:spcBef>
            </a:pPr>
            <a:r>
              <a:rPr lang="en-US" altLang="en-US"/>
              <a:t>Purpose: Ratings are a tool that can be used by programs to advertise their quality and by parents to help them understand quality. </a:t>
            </a:r>
            <a:endParaRPr lang="en-US" altLang="en-US" sz="1400"/>
          </a:p>
          <a:p>
            <a:pPr eaLnBrk="1" hangingPunct="1">
              <a:spcBef>
                <a:spcPct val="0"/>
              </a:spcBef>
            </a:pPr>
            <a:r>
              <a:rPr lang="en-US" altLang="en-US"/>
              <a:t> </a:t>
            </a:r>
            <a:endParaRPr lang="en-US" altLang="en-US" sz="1400"/>
          </a:p>
          <a:p>
            <a:pPr eaLnBrk="1" hangingPunct="1">
              <a:spcBef>
                <a:spcPct val="0"/>
              </a:spcBef>
            </a:pPr>
            <a:r>
              <a:rPr lang="en-US" altLang="en-US"/>
              <a:t>Function: Rating are one of many ways to increase interest in something. For example, we rate restaurants, hotels, websites, and movies. Spark gives an expert backing (third party) to the rating of early learning and development programs (ELDP). Parents can use rating along with other indicators to make informed decisions about which provider to use to care for their children. A Spark rating is not the only way to for parents to know if they want their child/ren to attend a program.</a:t>
            </a:r>
            <a:endParaRPr lang="en-US" altLang="en-US" sz="1400"/>
          </a:p>
          <a:p>
            <a:pPr eaLnBrk="1" hangingPunct="1">
              <a:spcBef>
                <a:spcPct val="0"/>
              </a:spcBef>
            </a:pPr>
            <a:r>
              <a:rPr lang="en-US" altLang="en-US"/>
              <a:t> </a:t>
            </a:r>
            <a:endParaRPr lang="en-US" altLang="en-US" sz="1400"/>
          </a:p>
          <a:p>
            <a:pPr eaLnBrk="1" hangingPunct="1">
              <a:spcBef>
                <a:spcPct val="0"/>
              </a:spcBef>
            </a:pPr>
            <a:r>
              <a:rPr lang="en-US" altLang="en-US"/>
              <a:t>Improvement</a:t>
            </a:r>
            <a:endParaRPr lang="en-US" altLang="en-US" sz="1400"/>
          </a:p>
          <a:p>
            <a:pPr eaLnBrk="1" hangingPunct="1">
              <a:spcBef>
                <a:spcPct val="0"/>
              </a:spcBef>
            </a:pPr>
            <a:r>
              <a:rPr lang="en-US" altLang="en-US"/>
              <a:t> </a:t>
            </a:r>
            <a:endParaRPr lang="en-US" altLang="en-US" sz="1400"/>
          </a:p>
          <a:p>
            <a:pPr eaLnBrk="1" hangingPunct="1">
              <a:spcBef>
                <a:spcPct val="0"/>
              </a:spcBef>
            </a:pPr>
            <a:r>
              <a:rPr lang="en-US" altLang="en-US"/>
              <a:t>Purpose: Quality Improvement is the heart of a QRIS. Why is quality improvement important? Use an example of why staying current and continually improving is important. One example might be: </a:t>
            </a:r>
            <a:endParaRPr lang="en-US" altLang="en-US" sz="1400"/>
          </a:p>
          <a:p>
            <a:pPr eaLnBrk="1" hangingPunct="1">
              <a:spcBef>
                <a:spcPct val="0"/>
              </a:spcBef>
            </a:pPr>
            <a:r>
              <a:rPr lang="en-US" altLang="en-US"/>
              <a:t> </a:t>
            </a:r>
            <a:endParaRPr lang="en-US" altLang="en-US" sz="1400"/>
          </a:p>
          <a:p>
            <a:pPr lvl="1" eaLnBrk="1" hangingPunct="1">
              <a:spcBef>
                <a:spcPct val="0"/>
              </a:spcBef>
            </a:pPr>
            <a:r>
              <a:rPr lang="en-US" altLang="en-US"/>
              <a:t>Imagine if your family doctor got her medical degree in 1972 and then never read another article, took another class or learned about new research or technology. Would you want to see a doctor who decided that a medical degree from 1972 and 35 years of experience was good enough? If doctors didn’t do quality improvement, they would miss out on vital information like new vaccines, treatments, and cures for formerly incurable diseases. It is our responsibility to do the same thing, which is to continually improve, and to be the best we can for the children in our care.</a:t>
            </a:r>
            <a:endParaRPr lang="en-US" altLang="en-US" sz="1400"/>
          </a:p>
          <a:p>
            <a:pPr eaLnBrk="1" hangingPunct="1">
              <a:spcBef>
                <a:spcPct val="0"/>
              </a:spcBef>
            </a:pPr>
            <a:r>
              <a:rPr lang="en-US" altLang="en-US"/>
              <a:t> </a:t>
            </a:r>
            <a:endParaRPr lang="en-US" altLang="en-US" sz="1400"/>
          </a:p>
          <a:p>
            <a:pPr eaLnBrk="1" hangingPunct="1">
              <a:spcBef>
                <a:spcPct val="0"/>
              </a:spcBef>
            </a:pPr>
            <a:r>
              <a:rPr lang="en-US" altLang="en-US"/>
              <a:t>Function: In Spark a program that continues to improve its practices will be able to deliver relevant and high quality services to their enrolled families.</a:t>
            </a:r>
            <a:endParaRPr lang="en-US" altLang="en-US" sz="1400"/>
          </a:p>
          <a:p>
            <a:pPr eaLnBrk="1" hangingPunct="1">
              <a:spcBef>
                <a:spcPct val="0"/>
              </a:spcBef>
            </a:pPr>
            <a:r>
              <a:rPr lang="en-US" altLang="en-US"/>
              <a:t> </a:t>
            </a:r>
            <a:endParaRPr lang="en-US" altLang="en-US" sz="1400"/>
          </a:p>
          <a:p>
            <a:pPr eaLnBrk="1" hangingPunct="1">
              <a:spcBef>
                <a:spcPct val="0"/>
              </a:spcBef>
            </a:pPr>
            <a:r>
              <a:rPr lang="en-US" altLang="en-US"/>
              <a:t>System (this is the segue from what a QRIS is and who the Spark partners are)</a:t>
            </a:r>
            <a:endParaRPr lang="en-US" altLang="en-US" sz="1400"/>
          </a:p>
          <a:p>
            <a:pPr eaLnBrk="1" hangingPunct="1">
              <a:spcBef>
                <a:spcPct val="0"/>
              </a:spcBef>
            </a:pPr>
            <a:r>
              <a:rPr lang="en-US" altLang="en-US"/>
              <a:t> </a:t>
            </a:r>
            <a:endParaRPr lang="en-US" altLang="en-US" sz="1400"/>
          </a:p>
          <a:p>
            <a:pPr eaLnBrk="1" hangingPunct="1">
              <a:spcBef>
                <a:spcPct val="0"/>
              </a:spcBef>
            </a:pPr>
            <a:r>
              <a:rPr lang="en-US" altLang="en-US"/>
              <a:t>Purpose: Systems give credibility and support to programs there rating and their quality improvement. </a:t>
            </a:r>
            <a:endParaRPr lang="en-US" altLang="en-US" sz="1400"/>
          </a:p>
          <a:p>
            <a:pPr eaLnBrk="1" hangingPunct="1">
              <a:spcBef>
                <a:spcPct val="0"/>
              </a:spcBef>
            </a:pPr>
            <a:r>
              <a:rPr lang="en-US" altLang="en-US"/>
              <a:t> </a:t>
            </a:r>
            <a:endParaRPr lang="en-US" altLang="en-US" sz="1400"/>
          </a:p>
          <a:p>
            <a:pPr eaLnBrk="1" hangingPunct="1">
              <a:spcBef>
                <a:spcPct val="0"/>
              </a:spcBef>
            </a:pPr>
            <a:r>
              <a:rPr lang="en-US" altLang="en-US"/>
              <a:t>Function: Spark is a part of our state’s Early Learning System. Spark can be compared to the Oregon Registry. Spark is the backbone of our state Early Childhood Education system. Spark ratings for example are include in legislation approve by the Oregon House and Senate and signed into law by the governor. The Oregon Registry provides standards, supports, and credibility for the workforce. </a:t>
            </a:r>
            <a:endParaRPr lang="en-US" altLang="en-US" sz="1400"/>
          </a:p>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48F6639F-23CE-4D8F-A0E2-8EEA68D70D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129AE00-CB46-41C6-B6C6-D4FC0F607F97}" type="slidenum">
              <a:rPr lang="en-US" altLang="en-US" smtClean="0">
                <a:solidFill>
                  <a:srgbClr val="000000"/>
                </a:solidFill>
                <a:latin typeface="Calibri" panose="020F0502020204030204" pitchFamily="34" charset="0"/>
              </a:rPr>
              <a:pPr fontAlgn="base">
                <a:spcBef>
                  <a:spcPct val="0"/>
                </a:spcBef>
                <a:spcAft>
                  <a:spcPct val="0"/>
                </a:spcAft>
              </a:pPr>
              <a:t>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DC605931-5AC5-4C9F-9618-D393E333E1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3E7593D8-7C9B-49C6-A8FB-872B64402F8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Next Steps: Application Process</a:t>
            </a:r>
          </a:p>
          <a:p>
            <a:pPr eaLnBrk="1" hangingPunct="1">
              <a:spcBef>
                <a:spcPct val="0"/>
              </a:spcBef>
            </a:pPr>
            <a:r>
              <a:rPr lang="en-US" altLang="en-US"/>
              <a:t>A. Complete the Program Application</a:t>
            </a:r>
          </a:p>
          <a:p>
            <a:pPr eaLnBrk="1" hangingPunct="1">
              <a:spcBef>
                <a:spcPct val="0"/>
              </a:spcBef>
            </a:pPr>
            <a:r>
              <a:rPr lang="en-US" altLang="en-US"/>
              <a:t> </a:t>
            </a:r>
          </a:p>
          <a:p>
            <a:pPr eaLnBrk="1" hangingPunct="1">
              <a:spcBef>
                <a:spcPct val="0"/>
              </a:spcBef>
            </a:pPr>
            <a:r>
              <a:rPr lang="en-US" altLang="en-US"/>
              <a:t>B. Take some time to fill out the Self-Assessment, urge participants to complete it when they return to their program</a:t>
            </a:r>
          </a:p>
          <a:p>
            <a:pPr eaLnBrk="1" hangingPunct="1">
              <a:spcBef>
                <a:spcPct val="0"/>
              </a:spcBef>
            </a:pPr>
            <a:r>
              <a:rPr lang="en-US" altLang="en-US"/>
              <a:t> </a:t>
            </a:r>
          </a:p>
          <a:p>
            <a:pPr eaLnBrk="1" hangingPunct="1">
              <a:spcBef>
                <a:spcPct val="0"/>
              </a:spcBef>
            </a:pPr>
            <a:r>
              <a:rPr lang="en-US" altLang="en-US"/>
              <a:t>C. Complete and sign the Memorandum of Understanding (MOU)</a:t>
            </a:r>
          </a:p>
          <a:p>
            <a:pPr eaLnBrk="1" hangingPunct="1">
              <a:spcBef>
                <a:spcPct val="0"/>
              </a:spcBef>
            </a:pPr>
            <a:r>
              <a:rPr lang="en-US" altLang="en-US"/>
              <a:t> </a:t>
            </a:r>
          </a:p>
          <a:p>
            <a:pPr eaLnBrk="1" hangingPunct="1">
              <a:spcBef>
                <a:spcPct val="0"/>
              </a:spcBef>
            </a:pPr>
            <a:r>
              <a:rPr lang="en-US" altLang="en-US"/>
              <a:t>D. Send the completed Application, Self-Assessment and MOU to TRI. Be sure to make copies and keep the originals for your records.</a:t>
            </a:r>
          </a:p>
          <a:p>
            <a:pPr eaLnBrk="1" hangingPunct="1">
              <a:spcBef>
                <a:spcPct val="0"/>
              </a:spcBef>
            </a:pPr>
            <a:r>
              <a:rPr lang="en-US" altLang="en-US"/>
              <a:t> </a:t>
            </a:r>
          </a:p>
          <a:p>
            <a:pPr eaLnBrk="1" hangingPunct="1">
              <a:spcBef>
                <a:spcPct val="0"/>
              </a:spcBef>
            </a:pPr>
            <a:r>
              <a:rPr lang="en-US" altLang="en-US"/>
              <a:t>E. After TRI staff review your paperwork and the compliance check is completed, you will receive your Commitment to Quality designation and Welcome Kit.</a:t>
            </a:r>
          </a:p>
          <a:p>
            <a:pPr eaLnBrk="1" hangingPunct="1">
              <a:spcBef>
                <a:spcPct val="0"/>
              </a:spcBef>
            </a:pPr>
            <a:endParaRPr lang="en-US" altLang="en-US"/>
          </a:p>
        </p:txBody>
      </p:sp>
      <p:sp>
        <p:nvSpPr>
          <p:cNvPr id="102404" name="Slide Number Placeholder 3">
            <a:extLst>
              <a:ext uri="{FF2B5EF4-FFF2-40B4-BE49-F238E27FC236}">
                <a16:creationId xmlns:a16="http://schemas.microsoft.com/office/drawing/2014/main" id="{12F0B177-9257-485A-9693-3FDDC1858D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631A639B-6D8D-47CD-B6D2-31DDB2127A4C}" type="slidenum">
              <a:rPr lang="en-US" altLang="en-US" smtClean="0">
                <a:solidFill>
                  <a:srgbClr val="000000"/>
                </a:solidFill>
                <a:latin typeface="Calibri" panose="020F0502020204030204" pitchFamily="34" charset="0"/>
              </a:rPr>
              <a:pPr fontAlgn="base">
                <a:spcBef>
                  <a:spcPct val="0"/>
                </a:spcBef>
                <a:spcAft>
                  <a:spcPct val="0"/>
                </a:spcAft>
              </a:pPr>
              <a:t>40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6BB8B631-9D92-4AE9-BF44-8B0B431950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5619F59C-D4D7-45CA-8A2A-4469212DC7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Next Steps:  Welcome Kit</a:t>
            </a:r>
          </a:p>
          <a:p>
            <a:pPr eaLnBrk="1" hangingPunct="1">
              <a:spcBef>
                <a:spcPct val="0"/>
              </a:spcBef>
            </a:pPr>
            <a:r>
              <a:rPr lang="en-US" altLang="en-US"/>
              <a:t>After you receive the Welcome Kit, you need to decide how you want to proceed: 1) stay at the Commitment to Quality level; 2) complete your portfolio without supports; or 3) request supports to support program improvement and submit your portfolio.</a:t>
            </a:r>
          </a:p>
          <a:p>
            <a:pPr eaLnBrk="1" hangingPunct="1">
              <a:spcBef>
                <a:spcPct val="0"/>
              </a:spcBef>
            </a:pPr>
            <a:r>
              <a:rPr lang="en-US" altLang="en-US"/>
              <a:t> </a:t>
            </a:r>
          </a:p>
          <a:p>
            <a:pPr eaLnBrk="1" hangingPunct="1">
              <a:spcBef>
                <a:spcPct val="0"/>
              </a:spcBef>
            </a:pPr>
            <a:r>
              <a:rPr lang="en-US" altLang="en-US"/>
              <a:t>What you do next will depend on how you want to proceed.</a:t>
            </a:r>
          </a:p>
          <a:p>
            <a:pPr eaLnBrk="1" hangingPunct="1">
              <a:spcBef>
                <a:spcPct val="0"/>
              </a:spcBef>
            </a:pPr>
            <a:r>
              <a:rPr lang="en-US" altLang="en-US"/>
              <a:t> </a:t>
            </a:r>
          </a:p>
          <a:p>
            <a:pPr eaLnBrk="1" hangingPunct="1">
              <a:spcBef>
                <a:spcPct val="0"/>
              </a:spcBef>
            </a:pPr>
            <a:r>
              <a:rPr lang="en-US" altLang="en-US"/>
              <a:t>If you decide to proceed with the Spark process, the next step is entering the Quality Improvement Phase. You have a choice to go directly towards working on your portfolio, or you may choose to fill out a Quality Improvement Plan and apply for financial supports. If you choose to apply for financial supports, it’s highly recommended to work with a Quality Improvement Specialist (QIS).</a:t>
            </a:r>
          </a:p>
          <a:p>
            <a:pPr eaLnBrk="1" hangingPunct="1">
              <a:spcBef>
                <a:spcPct val="0"/>
              </a:spcBef>
            </a:pPr>
            <a:r>
              <a:rPr lang="en-US" altLang="en-US"/>
              <a:t> </a:t>
            </a:r>
          </a:p>
          <a:p>
            <a:pPr eaLnBrk="1" hangingPunct="1">
              <a:spcBef>
                <a:spcPct val="0"/>
              </a:spcBef>
            </a:pPr>
            <a:r>
              <a:rPr lang="en-US" altLang="en-US"/>
              <a:t>Spark is not only about receiving a rating, but more importantly, about continuous program improvement. Even if you decide not to participate further in Spark, you should still consider continuing to identify areas to increase the quality of your program. </a:t>
            </a:r>
          </a:p>
          <a:p>
            <a:pPr eaLnBrk="1" hangingPunct="1">
              <a:spcBef>
                <a:spcPct val="0"/>
              </a:spcBef>
            </a:pPr>
            <a:r>
              <a:rPr lang="en-US" altLang="en-US"/>
              <a:t> </a:t>
            </a:r>
          </a:p>
          <a:p>
            <a:pPr eaLnBrk="1" hangingPunct="1">
              <a:spcBef>
                <a:spcPct val="0"/>
              </a:spcBef>
            </a:pPr>
            <a:r>
              <a:rPr lang="en-US" altLang="en-US"/>
              <a:t>We hope that you have decided/will decide to participate in Spark.  Your involvement will allow you and the families you serve to celebrate and acknowledge the achievements your program has made (through your rating) as well as to provide resources and support to help with program improvements. </a:t>
            </a:r>
          </a:p>
          <a:p>
            <a:pPr eaLnBrk="1" hangingPunct="1">
              <a:spcBef>
                <a:spcPct val="0"/>
              </a:spcBef>
            </a:pPr>
            <a:r>
              <a:rPr lang="en-US" altLang="en-US"/>
              <a:t> </a:t>
            </a:r>
          </a:p>
          <a:p>
            <a:pPr eaLnBrk="1" hangingPunct="1">
              <a:spcBef>
                <a:spcPct val="0"/>
              </a:spcBef>
            </a:pPr>
            <a:r>
              <a:rPr lang="en-US" altLang="en-US"/>
              <a:t>Ask the participants to make a commitment to start the process. Inform them of any upcoming workshops or work sessions that might help them get started. </a:t>
            </a:r>
          </a:p>
        </p:txBody>
      </p:sp>
      <p:sp>
        <p:nvSpPr>
          <p:cNvPr id="104452" name="Slide Number Placeholder 3">
            <a:extLst>
              <a:ext uri="{FF2B5EF4-FFF2-40B4-BE49-F238E27FC236}">
                <a16:creationId xmlns:a16="http://schemas.microsoft.com/office/drawing/2014/main" id="{1624C2E4-EE99-4474-9A8C-9449C8BE2E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EB6C7B3-B30F-4EA0-9F6F-19D1593246EF}" type="slidenum">
              <a:rPr lang="en-US" altLang="en-US" smtClean="0">
                <a:solidFill>
                  <a:srgbClr val="000000"/>
                </a:solidFill>
                <a:latin typeface="Calibri" panose="020F0502020204030204" pitchFamily="34" charset="0"/>
              </a:rPr>
              <a:pPr fontAlgn="base">
                <a:spcBef>
                  <a:spcPct val="0"/>
                </a:spcBef>
                <a:spcAft>
                  <a:spcPct val="0"/>
                </a:spcAft>
              </a:pPr>
              <a:t>41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1B367CCD-CBF7-42D5-A8BC-B0FBA8DE8CC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531B1FA-0366-4C12-8B53-DCDE61A10113}"/>
              </a:ext>
            </a:extLst>
          </p:cNvPr>
          <p:cNvSpPr>
            <a:spLocks noGrp="1"/>
          </p:cNvSpPr>
          <p:nvPr>
            <p:ph type="body" idx="1"/>
          </p:nvPr>
        </p:nvSpPr>
        <p:spPr/>
        <p:txBody>
          <a:bodyPr/>
          <a:lstStyle/>
          <a:p>
            <a:pPr eaLnBrk="1" fontAlgn="auto" hangingPunct="1">
              <a:spcBef>
                <a:spcPts val="0"/>
              </a:spcBef>
              <a:spcAft>
                <a:spcPts val="0"/>
              </a:spcAft>
              <a:defRPr/>
            </a:pPr>
            <a:r>
              <a:rPr lang="en-US" dirty="0"/>
              <a:t>Resources Available:</a:t>
            </a:r>
          </a:p>
          <a:p>
            <a:pPr eaLnBrk="1" fontAlgn="auto" hangingPunct="1">
              <a:spcBef>
                <a:spcPts val="0"/>
              </a:spcBef>
              <a:spcAft>
                <a:spcPts val="0"/>
              </a:spcAft>
              <a:defRPr/>
            </a:pPr>
            <a:r>
              <a:rPr lang="en-US" dirty="0"/>
              <a:t>As you work through the Spark process or if you have questions about Spark, remember that you have a number of resources available to help you.</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1. For questions or help and for resources related to program improvement you can contact your Quality Improvement Specialist, the CCR&amp;R ORO specialist, or access the Oregon’s Spark Resources website.</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2. For questions related to completing your portfolio you should contact TRI at Western Oregon University.  Their toll free helpline number is 877-768-8290 or e-mail </a:t>
            </a:r>
            <a:r>
              <a:rPr lang="en-US" u="sng" dirty="0">
                <a:hlinkClick r:id="rId3"/>
              </a:rPr>
              <a:t>qrishelp@wou.edu</a:t>
            </a:r>
            <a:endParaRPr lang="en-US" u="sng"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 3. The Spark website (</a:t>
            </a:r>
            <a:r>
              <a:rPr lang="en-US" dirty="0" err="1"/>
              <a:t>triwou.org</a:t>
            </a:r>
            <a:r>
              <a:rPr lang="en-US" dirty="0"/>
              <a:t>/spark) also has general information. There is a FAQ page on the website that answers common questions.</a:t>
            </a:r>
          </a:p>
          <a:p>
            <a:pPr marL="228600" indent="-228600" eaLnBrk="1" fontAlgn="auto" hangingPunct="1">
              <a:spcBef>
                <a:spcPts val="0"/>
              </a:spcBef>
              <a:spcAft>
                <a:spcPts val="0"/>
              </a:spcAft>
              <a:buFontTx/>
              <a:buAutoNum type="arabicPeriod" startAt="3"/>
              <a:defRPr/>
            </a:pPr>
            <a:endParaRPr lang="en-US" dirty="0"/>
          </a:p>
          <a:p>
            <a:pPr eaLnBrk="1" fontAlgn="auto" hangingPunct="1">
              <a:spcBef>
                <a:spcPts val="0"/>
              </a:spcBef>
              <a:spcAft>
                <a:spcPts val="0"/>
              </a:spcAft>
              <a:defRPr/>
            </a:pPr>
            <a:r>
              <a:rPr lang="en-US" dirty="0"/>
              <a:t>.     Reflective Activity (optional)</a:t>
            </a:r>
          </a:p>
          <a:p>
            <a:pPr eaLnBrk="1" fontAlgn="auto" hangingPunct="1">
              <a:spcBef>
                <a:spcPts val="0"/>
              </a:spcBef>
              <a:spcAft>
                <a:spcPts val="0"/>
              </a:spcAft>
              <a:defRPr/>
            </a:pPr>
            <a:r>
              <a:rPr lang="en-US" dirty="0"/>
              <a:t> </a:t>
            </a:r>
          </a:p>
          <a:p>
            <a:pPr eaLnBrk="1" fontAlgn="auto" hangingPunct="1">
              <a:spcBef>
                <a:spcPts val="0"/>
              </a:spcBef>
              <a:spcAft>
                <a:spcPts val="0"/>
              </a:spcAft>
              <a:defRPr/>
            </a:pPr>
            <a:r>
              <a:rPr lang="en-US" dirty="0"/>
              <a:t>One suggestion is to revisit the Comfort Zone activity. If short on time, you can ask the same question as in Section 1 to the whole group and have participants volunteer to share their thoughts.</a:t>
            </a:r>
          </a:p>
          <a:p>
            <a:pPr marL="228600" indent="-228600" eaLnBrk="1" fontAlgn="auto" hangingPunct="1">
              <a:spcBef>
                <a:spcPts val="0"/>
              </a:spcBef>
              <a:spcAft>
                <a:spcPts val="0"/>
              </a:spcAft>
              <a:buFontTx/>
              <a:buAutoNum type="arabicPeriod" startAt="3"/>
              <a:defRPr/>
            </a:pPr>
            <a:endParaRPr lang="en-US" dirty="0"/>
          </a:p>
          <a:p>
            <a:pPr eaLnBrk="1" fontAlgn="auto" hangingPunct="1">
              <a:spcBef>
                <a:spcPts val="0"/>
              </a:spcBef>
              <a:spcAft>
                <a:spcPts val="0"/>
              </a:spcAft>
              <a:defRPr/>
            </a:pPr>
            <a:r>
              <a:rPr lang="en-US" dirty="0"/>
              <a:t> </a:t>
            </a:r>
          </a:p>
          <a:p>
            <a:pPr eaLnBrk="1" fontAlgn="auto" hangingPunct="1">
              <a:spcBef>
                <a:spcPts val="0"/>
              </a:spcBef>
              <a:spcAft>
                <a:spcPts val="0"/>
              </a:spcAft>
              <a:defRPr/>
            </a:pPr>
            <a:endParaRPr lang="en-US" dirty="0"/>
          </a:p>
        </p:txBody>
      </p:sp>
      <p:sp>
        <p:nvSpPr>
          <p:cNvPr id="106500" name="Slide Number Placeholder 3">
            <a:extLst>
              <a:ext uri="{FF2B5EF4-FFF2-40B4-BE49-F238E27FC236}">
                <a16:creationId xmlns:a16="http://schemas.microsoft.com/office/drawing/2014/main" id="{CE8F7A32-AD61-4DA1-8B6D-4FA842A2A26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DA50F3F-F492-44A7-BF45-E33EDCE0AA26}" type="slidenum">
              <a:rPr lang="en-US" altLang="en-US" smtClean="0">
                <a:solidFill>
                  <a:srgbClr val="000000"/>
                </a:solidFill>
                <a:latin typeface="Calibri" panose="020F0502020204030204" pitchFamily="34" charset="0"/>
              </a:rPr>
              <a:pPr fontAlgn="base">
                <a:spcBef>
                  <a:spcPct val="0"/>
                </a:spcBef>
                <a:spcAft>
                  <a:spcPct val="0"/>
                </a:spcAft>
              </a:pPr>
              <a:t>42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F7D41BD1-2EDC-4A97-A230-4CA81EF010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93955EDA-A677-4EC6-A679-BB546FE624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Closing</a:t>
            </a:r>
          </a:p>
          <a:p>
            <a:pPr eaLnBrk="1" hangingPunct="1">
              <a:spcBef>
                <a:spcPct val="0"/>
              </a:spcBef>
            </a:pPr>
            <a:r>
              <a:rPr lang="en-US" altLang="en-US"/>
              <a:t> </a:t>
            </a:r>
          </a:p>
          <a:p>
            <a:pPr eaLnBrk="1" hangingPunct="1">
              <a:spcBef>
                <a:spcPct val="0"/>
              </a:spcBef>
            </a:pPr>
            <a:r>
              <a:rPr lang="en-US" altLang="en-US"/>
              <a:t>Announce that this is the closing section and describe the activities: </a:t>
            </a:r>
          </a:p>
          <a:p>
            <a:pPr eaLnBrk="1" hangingPunct="1">
              <a:spcBef>
                <a:spcPct val="0"/>
              </a:spcBef>
            </a:pPr>
            <a:r>
              <a:rPr lang="en-US" altLang="en-US"/>
              <a:t> </a:t>
            </a:r>
          </a:p>
          <a:p>
            <a:pPr lvl="1" eaLnBrk="1" hangingPunct="1">
              <a:spcBef>
                <a:spcPct val="0"/>
              </a:spcBef>
            </a:pPr>
            <a:r>
              <a:rPr lang="en-US" altLang="en-US"/>
              <a:t>This section will take about 10 minutes.</a:t>
            </a:r>
          </a:p>
          <a:p>
            <a:pPr eaLnBrk="1" hangingPunct="1">
              <a:spcBef>
                <a:spcPct val="0"/>
              </a:spcBef>
            </a:pPr>
            <a:r>
              <a:rPr lang="en-US" altLang="en-US"/>
              <a:t> </a:t>
            </a:r>
          </a:p>
          <a:p>
            <a:pPr lvl="1" eaLnBrk="1" hangingPunct="1">
              <a:spcBef>
                <a:spcPct val="0"/>
              </a:spcBef>
            </a:pPr>
            <a:r>
              <a:rPr lang="en-US" altLang="en-US"/>
              <a:t>Inform participants that they will complete an evaluation to give us feedback on this workshop.</a:t>
            </a:r>
          </a:p>
          <a:p>
            <a:pPr eaLnBrk="1" hangingPunct="1">
              <a:spcBef>
                <a:spcPct val="0"/>
              </a:spcBef>
            </a:pPr>
            <a:r>
              <a:rPr lang="en-US" altLang="en-US"/>
              <a:t> </a:t>
            </a:r>
          </a:p>
          <a:p>
            <a:pPr lvl="1" eaLnBrk="1" hangingPunct="1">
              <a:spcBef>
                <a:spcPct val="0"/>
              </a:spcBef>
            </a:pPr>
            <a:r>
              <a:rPr lang="en-US" altLang="en-US"/>
              <a:t>Explain that certificates will be issued at the close of the workshop.</a:t>
            </a:r>
          </a:p>
          <a:p>
            <a:pPr eaLnBrk="1" hangingPunct="1">
              <a:spcBef>
                <a:spcPct val="0"/>
              </a:spcBef>
            </a:pPr>
            <a:r>
              <a:rPr lang="en-US" altLang="en-US"/>
              <a:t>Workshop evaluation</a:t>
            </a:r>
          </a:p>
          <a:p>
            <a:pPr eaLnBrk="1" hangingPunct="1">
              <a:spcBef>
                <a:spcPct val="0"/>
              </a:spcBef>
            </a:pPr>
            <a:r>
              <a:rPr lang="en-US" altLang="en-US"/>
              <a:t> </a:t>
            </a:r>
          </a:p>
          <a:p>
            <a:pPr lvl="1" eaLnBrk="1" hangingPunct="1">
              <a:spcBef>
                <a:spcPct val="0"/>
              </a:spcBef>
            </a:pPr>
            <a:r>
              <a:rPr lang="en-US" altLang="en-US"/>
              <a:t>Explain that we evaluate our training so we can be sure it is helpful to our participants.</a:t>
            </a:r>
          </a:p>
          <a:p>
            <a:pPr eaLnBrk="1" hangingPunct="1">
              <a:spcBef>
                <a:spcPct val="0"/>
              </a:spcBef>
            </a:pPr>
            <a:r>
              <a:rPr lang="en-US" altLang="en-US"/>
              <a:t> </a:t>
            </a:r>
          </a:p>
          <a:p>
            <a:pPr lvl="1" eaLnBrk="1" hangingPunct="1">
              <a:spcBef>
                <a:spcPct val="0"/>
              </a:spcBef>
            </a:pPr>
            <a:r>
              <a:rPr lang="en-US" altLang="en-US"/>
              <a:t>Encourage participants to let us know what portions of the training were particularly useful for them and to also let us know what could be improved upon and how.</a:t>
            </a:r>
          </a:p>
          <a:p>
            <a:pPr eaLnBrk="1" hangingPunct="1">
              <a:spcBef>
                <a:spcPct val="0"/>
              </a:spcBef>
            </a:pPr>
            <a:r>
              <a:rPr lang="en-US" altLang="en-US"/>
              <a:t> </a:t>
            </a:r>
          </a:p>
          <a:p>
            <a:pPr lvl="1" eaLnBrk="1" hangingPunct="1">
              <a:spcBef>
                <a:spcPct val="0"/>
              </a:spcBef>
            </a:pPr>
            <a:r>
              <a:rPr lang="en-US" altLang="en-US"/>
              <a:t>Remind participants they do not have to put their name on the evaluation.</a:t>
            </a:r>
          </a:p>
          <a:p>
            <a:pPr eaLnBrk="1" hangingPunct="1">
              <a:spcBef>
                <a:spcPct val="0"/>
              </a:spcBef>
            </a:pPr>
            <a:r>
              <a:rPr lang="en-US" altLang="en-US"/>
              <a:t> </a:t>
            </a:r>
          </a:p>
          <a:p>
            <a:pPr lvl="1" eaLnBrk="1" hangingPunct="1">
              <a:spcBef>
                <a:spcPct val="0"/>
              </a:spcBef>
            </a:pPr>
            <a:r>
              <a:rPr lang="en-US" altLang="en-US"/>
              <a:t>Have participants complete their evaluation forms and turn them in to you.</a:t>
            </a:r>
          </a:p>
          <a:p>
            <a:pPr eaLnBrk="1" hangingPunct="1">
              <a:spcBef>
                <a:spcPct val="0"/>
              </a:spcBef>
            </a:pPr>
            <a:r>
              <a:rPr lang="en-US" altLang="en-US"/>
              <a:t>Certificates</a:t>
            </a:r>
          </a:p>
          <a:p>
            <a:pPr eaLnBrk="1" hangingPunct="1">
              <a:spcBef>
                <a:spcPct val="0"/>
              </a:spcBef>
            </a:pPr>
            <a:r>
              <a:rPr lang="en-US" altLang="en-US"/>
              <a:t> </a:t>
            </a:r>
          </a:p>
          <a:p>
            <a:pPr lvl="1" eaLnBrk="1" hangingPunct="1">
              <a:spcBef>
                <a:spcPct val="0"/>
              </a:spcBef>
            </a:pPr>
            <a:r>
              <a:rPr lang="en-US" altLang="en-US"/>
              <a:t>Thank participants for their participation and hand them their certificates.  Note that the number of hours of the workshop is on the certificate. Also let them know that they should file it along with their objectives since they can be used to document contact hours for the Oregon Registry to move up on Registry Steps and the Office of Child Care for licensing requirements.</a:t>
            </a:r>
          </a:p>
          <a:p>
            <a:pPr eaLnBrk="1" hangingPunct="1">
              <a:spcBef>
                <a:spcPct val="0"/>
              </a:spcBef>
            </a:pPr>
            <a:r>
              <a:rPr lang="en-US" altLang="en-US"/>
              <a:t> </a:t>
            </a:r>
          </a:p>
          <a:p>
            <a:pPr eaLnBrk="1" hangingPunct="1">
              <a:spcBef>
                <a:spcPct val="0"/>
              </a:spcBef>
            </a:pPr>
            <a:r>
              <a:rPr lang="en-US" altLang="en-US"/>
              <a:t>Invite participants to contact you if they have any questions and remind them that there is a lot of support available for the Spark process </a:t>
            </a:r>
          </a:p>
          <a:p>
            <a:pPr eaLnBrk="1" hangingPunct="1">
              <a:spcBef>
                <a:spcPct val="0"/>
              </a:spcBef>
            </a:pPr>
            <a:r>
              <a:rPr lang="en-US" altLang="en-US"/>
              <a:t> </a:t>
            </a:r>
          </a:p>
          <a:p>
            <a:pPr eaLnBrk="1" hangingPunct="1">
              <a:spcBef>
                <a:spcPct val="0"/>
              </a:spcBef>
            </a:pPr>
            <a:endParaRPr lang="en-US" altLang="en-US"/>
          </a:p>
        </p:txBody>
      </p:sp>
      <p:sp>
        <p:nvSpPr>
          <p:cNvPr id="108548" name="Slide Number Placeholder 3">
            <a:extLst>
              <a:ext uri="{FF2B5EF4-FFF2-40B4-BE49-F238E27FC236}">
                <a16:creationId xmlns:a16="http://schemas.microsoft.com/office/drawing/2014/main" id="{AE3B98D5-C37C-4D48-BF26-0ED1B6ACE5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F1379476-CB11-40B7-BB7F-B00944CEE394}" type="slidenum">
              <a:rPr lang="en-US" altLang="en-US" smtClean="0">
                <a:solidFill>
                  <a:srgbClr val="000000"/>
                </a:solidFill>
                <a:latin typeface="Calibri" panose="020F0502020204030204" pitchFamily="34" charset="0"/>
              </a:rPr>
              <a:pPr fontAlgn="base">
                <a:spcBef>
                  <a:spcPct val="0"/>
                </a:spcBef>
                <a:spcAft>
                  <a:spcPct val="0"/>
                </a:spcAft>
              </a:pPr>
              <a:t>43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FE54865B-F09C-49BD-8373-858A03B5A0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5F574E9D-F5F4-4116-A69B-3BDC64E0295C}"/>
              </a:ext>
            </a:extLst>
          </p:cNvPr>
          <p:cNvSpPr>
            <a:spLocks noGrp="1"/>
          </p:cNvSpPr>
          <p:nvPr>
            <p:ph type="body" idx="1"/>
          </p:nvPr>
        </p:nvSpPr>
        <p:spPr/>
        <p:txBody>
          <a:bodyPr/>
          <a:lstStyle/>
          <a:p>
            <a:pPr eaLnBrk="1" fontAlgn="auto" hangingPunct="1">
              <a:spcBef>
                <a:spcPts val="0"/>
              </a:spcBef>
              <a:spcAft>
                <a:spcPts val="0"/>
              </a:spcAft>
              <a:defRPr/>
            </a:pPr>
            <a:r>
              <a:rPr lang="en-US" dirty="0"/>
              <a:t>Spark Partners</a:t>
            </a:r>
            <a:endParaRPr lang="en-US" sz="1400" dirty="0"/>
          </a:p>
          <a:p>
            <a:pPr marL="171450" indent="-171450" eaLnBrk="1" fontAlgn="auto" hangingPunct="1">
              <a:spcBef>
                <a:spcPts val="0"/>
              </a:spcBef>
              <a:spcAft>
                <a:spcPts val="0"/>
              </a:spcAft>
              <a:buFont typeface="Arial" panose="020B0604020202020204" pitchFamily="34" charset="0"/>
              <a:buChar char="•"/>
              <a:defRPr/>
            </a:pPr>
            <a:r>
              <a:rPr lang="en-US" dirty="0"/>
              <a:t> This slide shows that Spark was not developed and implemented in isolation. Each agency has an important piece.</a:t>
            </a:r>
            <a:endParaRPr lang="en-US" sz="1400" dirty="0"/>
          </a:p>
          <a:p>
            <a:pPr marL="628650" lvl="1" eaLnBrk="1" fontAlgn="auto" hangingPunct="1">
              <a:spcBef>
                <a:spcPts val="0"/>
              </a:spcBef>
              <a:spcAft>
                <a:spcPts val="0"/>
              </a:spcAft>
              <a:defRPr/>
            </a:pPr>
            <a:r>
              <a:rPr lang="en-US" dirty="0"/>
              <a:t>Child Care Resource and Referral—Provides technical assistance, training, and support to programs for quality improvement.</a:t>
            </a:r>
            <a:endParaRPr lang="en-US" sz="1400" dirty="0"/>
          </a:p>
          <a:p>
            <a:pPr marL="628650" lvl="1" eaLnBrk="1" fontAlgn="auto" hangingPunct="1">
              <a:spcBef>
                <a:spcPts val="0"/>
              </a:spcBef>
              <a:spcAft>
                <a:spcPts val="0"/>
              </a:spcAft>
              <a:defRPr/>
            </a:pPr>
            <a:r>
              <a:rPr lang="en-US" dirty="0"/>
              <a:t>The Research Institute at Western Oregon University—You will hear us refer to them as TRI or WOU. They are the QRIS implementers, providing technical assistance on portfolios, coordinating portfolio reviews and assigning quality ratings.</a:t>
            </a:r>
            <a:endParaRPr lang="en-US" sz="1400" dirty="0"/>
          </a:p>
          <a:p>
            <a:pPr marL="628650" lvl="1" eaLnBrk="1" fontAlgn="auto" hangingPunct="1">
              <a:spcBef>
                <a:spcPts val="0"/>
              </a:spcBef>
              <a:spcAft>
                <a:spcPts val="0"/>
              </a:spcAft>
              <a:defRPr/>
            </a:pPr>
            <a:r>
              <a:rPr lang="en-US" dirty="0"/>
              <a:t>Oregon Center for Career Development—Key partner in Personnel Qualifications. They created and administer the Oregon Registry.</a:t>
            </a:r>
            <a:endParaRPr lang="en-US" sz="1400" dirty="0"/>
          </a:p>
          <a:p>
            <a:pPr marL="628650" lvl="1" eaLnBrk="1" fontAlgn="auto" hangingPunct="1">
              <a:spcBef>
                <a:spcPts val="0"/>
              </a:spcBef>
              <a:spcAft>
                <a:spcPts val="0"/>
              </a:spcAft>
              <a:defRPr/>
            </a:pPr>
            <a:r>
              <a:rPr lang="en-US" dirty="0"/>
              <a:t>Office of Child Care—Funds the program and provides leadership and direction as well as a connection to the Early Learning Council/Early Learning Division.</a:t>
            </a:r>
            <a:endParaRPr lang="en-US" sz="1400" dirty="0"/>
          </a:p>
          <a:p>
            <a:pPr eaLnBrk="1" fontAlgn="auto" hangingPunct="1">
              <a:spcBef>
                <a:spcPts val="0"/>
              </a:spcBef>
              <a:spcAft>
                <a:spcPts val="0"/>
              </a:spcAft>
              <a:defRPr/>
            </a:pPr>
            <a:endParaRPr lang="en-US" dirty="0"/>
          </a:p>
        </p:txBody>
      </p:sp>
      <p:sp>
        <p:nvSpPr>
          <p:cNvPr id="32772" name="Slide Number Placeholder 3">
            <a:extLst>
              <a:ext uri="{FF2B5EF4-FFF2-40B4-BE49-F238E27FC236}">
                <a16:creationId xmlns:a16="http://schemas.microsoft.com/office/drawing/2014/main" id="{FAA65B65-FA3A-4359-B439-E76C9EC13F1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294DDD95-5E16-4557-8084-4E059EA2151D}" type="slidenum">
              <a:rPr lang="en-US" altLang="en-US" smtClean="0">
                <a:solidFill>
                  <a:srgbClr val="000000"/>
                </a:solidFill>
                <a:latin typeface="Calibri" panose="020F0502020204030204" pitchFamily="34" charset="0"/>
              </a:rPr>
              <a:pPr fontAlgn="base">
                <a:spcBef>
                  <a:spcPct val="0"/>
                </a:spcBef>
                <a:spcAft>
                  <a:spcPct val="0"/>
                </a:spcAft>
              </a:pPr>
              <a:t>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535FC9D8-37CC-4FD1-9F79-BDA34BD478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CBE9C5CC-9E3E-480E-A121-44282439B1B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Objective title slide: We just finished talking about what a QRIS is and our Spark Partners now we are going to discuss the components, tiers, structure, materials, domains and standards, and building blocks of Spark.</a:t>
            </a:r>
          </a:p>
          <a:p>
            <a:pPr eaLnBrk="1" hangingPunct="1">
              <a:spcBef>
                <a:spcPct val="0"/>
              </a:spcBef>
            </a:pPr>
            <a:r>
              <a:rPr lang="en-US" altLang="en-US"/>
              <a:t> </a:t>
            </a:r>
          </a:p>
          <a:p>
            <a:pPr eaLnBrk="1" hangingPunct="1">
              <a:spcBef>
                <a:spcPct val="0"/>
              </a:spcBef>
            </a:pPr>
            <a:endParaRPr lang="en-US" altLang="en-US"/>
          </a:p>
        </p:txBody>
      </p:sp>
      <p:sp>
        <p:nvSpPr>
          <p:cNvPr id="34820" name="Slide Number Placeholder 3">
            <a:extLst>
              <a:ext uri="{FF2B5EF4-FFF2-40B4-BE49-F238E27FC236}">
                <a16:creationId xmlns:a16="http://schemas.microsoft.com/office/drawing/2014/main" id="{AEE41979-3C91-4CA2-A31C-ECB4129B9D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812B51DE-66C6-4666-8B9E-E0F5C6D22528}" type="slidenum">
              <a:rPr lang="en-US" altLang="en-US" smtClean="0">
                <a:solidFill>
                  <a:srgbClr val="000000"/>
                </a:solidFill>
                <a:latin typeface="Calibri" panose="020F0502020204030204" pitchFamily="34" charset="0"/>
              </a:rPr>
              <a:pPr fontAlgn="base">
                <a:spcBef>
                  <a:spcPct val="0"/>
                </a:spcBef>
                <a:spcAft>
                  <a:spcPct val="0"/>
                </a:spcAft>
              </a:pPr>
              <a:t>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D1713499-42FE-4AE8-8ADB-ADAD701723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C68E1DDF-AF69-4C5B-A2BF-744543CBC396}"/>
              </a:ext>
            </a:extLst>
          </p:cNvPr>
          <p:cNvSpPr>
            <a:spLocks noGrp="1"/>
          </p:cNvSpPr>
          <p:nvPr>
            <p:ph type="body" idx="1"/>
          </p:nvPr>
        </p:nvSpPr>
        <p:spPr>
          <a:extLst>
            <a:ext uri="{FAA26D3D-D897-4be2-8F04-BA451C77F1D7}"/>
          </a:extLst>
        </p:spPr>
        <p:txBody>
          <a:bodyPr/>
          <a:lstStyle/>
          <a:p>
            <a:pPr eaLnBrk="1" fontAlgn="auto" hangingPunct="1">
              <a:spcBef>
                <a:spcPts val="0"/>
              </a:spcBef>
              <a:spcAft>
                <a:spcPts val="0"/>
              </a:spcAft>
              <a:defRPr/>
            </a:pPr>
            <a:r>
              <a:rPr lang="en-US" dirty="0"/>
              <a:t>Spark Components</a:t>
            </a:r>
          </a:p>
          <a:p>
            <a:pPr lvl="1" eaLnBrk="1" fontAlgn="auto" hangingPunct="1">
              <a:spcBef>
                <a:spcPts val="0"/>
              </a:spcBef>
              <a:spcAft>
                <a:spcPts val="0"/>
              </a:spcAft>
              <a:buFont typeface="Arial" charset="0"/>
              <a:buChar char="•"/>
              <a:defRPr/>
            </a:pPr>
            <a:r>
              <a:rPr lang="en-US" dirty="0"/>
              <a:t>As we said before, Spark is a system with many parts.</a:t>
            </a:r>
          </a:p>
          <a:p>
            <a:pPr lvl="1" eaLnBrk="1" fontAlgn="auto" hangingPunct="1">
              <a:spcBef>
                <a:spcPts val="0"/>
              </a:spcBef>
              <a:spcAft>
                <a:spcPts val="0"/>
              </a:spcAft>
              <a:buFont typeface="Arial" charset="0"/>
              <a:buChar char="•"/>
              <a:defRPr/>
            </a:pPr>
            <a:r>
              <a:rPr lang="en-US" dirty="0"/>
              <a:t>The large, blue box (Spark Components) encompasses the system. </a:t>
            </a:r>
          </a:p>
          <a:p>
            <a:pPr marL="857250" lvl="2" indent="-171450" eaLnBrk="1" fontAlgn="auto" hangingPunct="1">
              <a:spcBef>
                <a:spcPts val="0"/>
              </a:spcBef>
              <a:spcAft>
                <a:spcPts val="0"/>
              </a:spcAft>
              <a:buFont typeface="Arial" panose="020B0604020202020204" pitchFamily="34" charset="0"/>
              <a:buChar char="•"/>
              <a:defRPr/>
            </a:pPr>
            <a:r>
              <a:rPr lang="en-US" dirty="0"/>
              <a:t>Our system is a building block system with 5 tiers. The next slides show us how that works.</a:t>
            </a:r>
          </a:p>
          <a:p>
            <a:pPr marL="857250" lvl="2" indent="-171450" eaLnBrk="1" fontAlgn="auto" hangingPunct="1">
              <a:spcBef>
                <a:spcPts val="0"/>
              </a:spcBef>
              <a:spcAft>
                <a:spcPts val="0"/>
              </a:spcAft>
              <a:buFont typeface="Arial" panose="020B0604020202020204" pitchFamily="34" charset="0"/>
              <a:buChar char="•"/>
              <a:defRPr/>
            </a:pPr>
            <a:r>
              <a:rPr lang="en-US" dirty="0"/>
              <a:t>Our standards are broken into 5 domains (Learning &amp; Development, Health &amp; Safety, Personnel Qualifications, Family Partnerships and Administration &amp; Business Practices).</a:t>
            </a:r>
          </a:p>
          <a:p>
            <a:pPr marL="857250" lvl="2" indent="-171450" eaLnBrk="1" fontAlgn="auto" hangingPunct="1">
              <a:spcBef>
                <a:spcPts val="0"/>
              </a:spcBef>
              <a:spcAft>
                <a:spcPts val="0"/>
              </a:spcAft>
              <a:buFont typeface="Arial" panose="020B0604020202020204" pitchFamily="34" charset="0"/>
              <a:buChar char="•"/>
              <a:defRPr/>
            </a:pPr>
            <a:r>
              <a:rPr lang="en-US" dirty="0"/>
              <a:t>There are two versions of the materials, one for family-based programs and one for center-based programs. The standards are the same, but the language is different in places. This means that a 3-star center program and a 3-star family program meet the same level of quality because we know that what is good for children is good for children, no matter what the setting might be. </a:t>
            </a:r>
          </a:p>
          <a:p>
            <a:pPr lvl="1" eaLnBrk="1" fontAlgn="auto" hangingPunct="1">
              <a:spcBef>
                <a:spcPts val="0"/>
              </a:spcBef>
              <a:spcAft>
                <a:spcPts val="0"/>
              </a:spcAft>
              <a:buFont typeface="Arial" charset="0"/>
              <a:buChar char="•"/>
              <a:defRPr/>
            </a:pPr>
            <a:r>
              <a:rPr lang="en-US" dirty="0"/>
              <a:t>The Quality Improvement component includes a Self-Assessment for the program, a Quality Improvement Plan that guides our work together and helps you set goals for quality improvements you want to make, supports which include help from a Quality Improvement Specialist, and access to resources and financial supports.</a:t>
            </a:r>
          </a:p>
          <a:p>
            <a:pPr eaLnBrk="1" fontAlgn="auto" hangingPunct="1">
              <a:spcBef>
                <a:spcPts val="0"/>
              </a:spcBef>
              <a:spcAft>
                <a:spcPts val="0"/>
              </a:spcAft>
              <a:defRPr/>
            </a:pPr>
            <a:r>
              <a:rPr lang="en-US" dirty="0"/>
              <a:t> </a:t>
            </a:r>
          </a:p>
          <a:p>
            <a:pPr lvl="1" eaLnBrk="1" fontAlgn="auto" hangingPunct="1">
              <a:spcBef>
                <a:spcPts val="0"/>
              </a:spcBef>
              <a:spcAft>
                <a:spcPts val="0"/>
              </a:spcAft>
              <a:buFont typeface="Arial" charset="0"/>
              <a:buChar char="•"/>
              <a:defRPr/>
            </a:pPr>
            <a:r>
              <a:rPr lang="en-US" dirty="0"/>
              <a:t>The Quality Rating component shows the portfolio system and incentives.</a:t>
            </a:r>
          </a:p>
          <a:p>
            <a:pPr eaLnBrk="1" fontAlgn="auto" hangingPunct="1">
              <a:spcBef>
                <a:spcPts val="0"/>
              </a:spcBef>
              <a:spcAft>
                <a:spcPts val="0"/>
              </a:spcAft>
              <a:defRPr/>
            </a:pPr>
            <a:r>
              <a:rPr lang="en-US" dirty="0"/>
              <a:t> </a:t>
            </a:r>
          </a:p>
          <a:p>
            <a:pPr marL="857250" lvl="2" indent="-171450" eaLnBrk="1" fontAlgn="auto" hangingPunct="1">
              <a:spcBef>
                <a:spcPts val="0"/>
              </a:spcBef>
              <a:spcAft>
                <a:spcPts val="0"/>
              </a:spcAft>
              <a:buFont typeface="Arial" panose="020B0604020202020204" pitchFamily="34" charset="0"/>
              <a:buChar char="•"/>
              <a:defRPr/>
            </a:pPr>
            <a:r>
              <a:rPr lang="en-US" dirty="0"/>
              <a:t>Spark is unique in that we use the portfolio system. As we mentioned earlier, Oregon is using a cost efficient measure of quality because of the commitment to spend more money supporting programs than rating them. Many states pay multiple observers to go on site and rate programs. Oregon asks programs to document their quality practices in a portfolio.</a:t>
            </a:r>
          </a:p>
          <a:p>
            <a:pPr eaLnBrk="1" fontAlgn="auto" hangingPunct="1">
              <a:spcBef>
                <a:spcPts val="0"/>
              </a:spcBef>
              <a:spcAft>
                <a:spcPts val="0"/>
              </a:spcAft>
              <a:defRPr/>
            </a:pPr>
            <a:r>
              <a:rPr lang="en-US" dirty="0"/>
              <a:t> </a:t>
            </a:r>
          </a:p>
          <a:p>
            <a:pPr lvl="2" eaLnBrk="1" fontAlgn="auto" hangingPunct="1">
              <a:spcBef>
                <a:spcPts val="0"/>
              </a:spcBef>
              <a:spcAft>
                <a:spcPts val="0"/>
              </a:spcAft>
              <a:defRPr/>
            </a:pPr>
            <a:r>
              <a:rPr lang="en-US" dirty="0"/>
              <a:t>Financial incentives are tied to the quality ratings (programs receive the incentive funds after they achieve a star rating). </a:t>
            </a:r>
          </a:p>
          <a:p>
            <a:pPr eaLnBrk="1" fontAlgn="auto" hangingPunct="1">
              <a:spcBef>
                <a:spcPts val="0"/>
              </a:spcBef>
              <a:spcAft>
                <a:spcPts val="0"/>
              </a:spcAft>
              <a:defRPr/>
            </a:pPr>
            <a:endParaRPr lang="en-US" sz="1000" dirty="0"/>
          </a:p>
        </p:txBody>
      </p:sp>
      <p:sp>
        <p:nvSpPr>
          <p:cNvPr id="36868" name="Slide Number Placeholder 3">
            <a:extLst>
              <a:ext uri="{FF2B5EF4-FFF2-40B4-BE49-F238E27FC236}">
                <a16:creationId xmlns:a16="http://schemas.microsoft.com/office/drawing/2014/main" id="{4738815E-105B-4BE5-A3F0-D507EEC39B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2813">
              <a:defRPr>
                <a:solidFill>
                  <a:schemeClr val="tx1"/>
                </a:solidFill>
                <a:latin typeface="Arial" panose="020B0604020202020204" pitchFamily="34" charset="0"/>
              </a:defRPr>
            </a:lvl1pPr>
            <a:lvl2pPr marL="739775" indent="-284163" defTabSz="912813">
              <a:defRPr>
                <a:solidFill>
                  <a:schemeClr val="tx1"/>
                </a:solidFill>
                <a:latin typeface="Arial" panose="020B0604020202020204" pitchFamily="34" charset="0"/>
              </a:defRPr>
            </a:lvl2pPr>
            <a:lvl3pPr marL="1138238" indent="-227013" defTabSz="912813">
              <a:defRPr>
                <a:solidFill>
                  <a:schemeClr val="tx1"/>
                </a:solidFill>
                <a:latin typeface="Arial" panose="020B0604020202020204" pitchFamily="34" charset="0"/>
              </a:defRPr>
            </a:lvl3pPr>
            <a:lvl4pPr marL="1593850" indent="-227013" defTabSz="912813">
              <a:defRPr>
                <a:solidFill>
                  <a:schemeClr val="tx1"/>
                </a:solidFill>
                <a:latin typeface="Arial" panose="020B0604020202020204" pitchFamily="34" charset="0"/>
              </a:defRPr>
            </a:lvl4pPr>
            <a:lvl5pPr marL="2049463" indent="-227013" defTabSz="912813">
              <a:defRPr>
                <a:solidFill>
                  <a:schemeClr val="tx1"/>
                </a:solidFill>
                <a:latin typeface="Arial" panose="020B0604020202020204" pitchFamily="34" charset="0"/>
              </a:defRPr>
            </a:lvl5pPr>
            <a:lvl6pPr marL="2506663" indent="-227013" defTabSz="912813" eaLnBrk="0" fontAlgn="base" hangingPunct="0">
              <a:spcBef>
                <a:spcPct val="0"/>
              </a:spcBef>
              <a:spcAft>
                <a:spcPct val="0"/>
              </a:spcAft>
              <a:defRPr>
                <a:solidFill>
                  <a:schemeClr val="tx1"/>
                </a:solidFill>
                <a:latin typeface="Arial" panose="020B0604020202020204" pitchFamily="34" charset="0"/>
              </a:defRPr>
            </a:lvl6pPr>
            <a:lvl7pPr marL="2963863" indent="-227013" defTabSz="912813" eaLnBrk="0" fontAlgn="base" hangingPunct="0">
              <a:spcBef>
                <a:spcPct val="0"/>
              </a:spcBef>
              <a:spcAft>
                <a:spcPct val="0"/>
              </a:spcAft>
              <a:defRPr>
                <a:solidFill>
                  <a:schemeClr val="tx1"/>
                </a:solidFill>
                <a:latin typeface="Arial" panose="020B0604020202020204" pitchFamily="34" charset="0"/>
              </a:defRPr>
            </a:lvl7pPr>
            <a:lvl8pPr marL="3421063" indent="-227013" defTabSz="912813" eaLnBrk="0" fontAlgn="base" hangingPunct="0">
              <a:spcBef>
                <a:spcPct val="0"/>
              </a:spcBef>
              <a:spcAft>
                <a:spcPct val="0"/>
              </a:spcAft>
              <a:defRPr>
                <a:solidFill>
                  <a:schemeClr val="tx1"/>
                </a:solidFill>
                <a:latin typeface="Arial" panose="020B0604020202020204" pitchFamily="34" charset="0"/>
              </a:defRPr>
            </a:lvl8pPr>
            <a:lvl9pPr marL="3878263" indent="-227013" defTabSz="912813"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D5DFD3CB-3E81-4049-BDE7-6BDE9A9E2344}" type="slidenum">
              <a:rPr lang="en-US" altLang="en-US" smtClean="0">
                <a:solidFill>
                  <a:srgbClr val="000000"/>
                </a:solidFill>
                <a:ea typeface="MS PGothic" panose="020B0600070205080204" pitchFamily="34" charset="-128"/>
              </a:rPr>
              <a:pPr fontAlgn="base">
                <a:spcBef>
                  <a:spcPct val="0"/>
                </a:spcBef>
                <a:spcAft>
                  <a:spcPct val="0"/>
                </a:spcAft>
              </a:pPr>
              <a:t>7</a:t>
            </a:fld>
            <a:endParaRPr lang="en-US" altLang="en-US">
              <a:solidFill>
                <a:srgbClr val="000000"/>
              </a:solidFill>
              <a:ea typeface="MS PGothic" panose="020B0600070205080204"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D88BF199-3A3C-42E3-822D-C414033D66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8E9171D-74DC-4488-9CAA-0B0E08E950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Spark 5 Tier Building Block System</a:t>
            </a:r>
          </a:p>
          <a:p>
            <a:pPr eaLnBrk="1" hangingPunct="1">
              <a:spcBef>
                <a:spcPct val="0"/>
              </a:spcBef>
            </a:pPr>
            <a:r>
              <a:rPr lang="en-US" altLang="en-US"/>
              <a:t> </a:t>
            </a:r>
          </a:p>
          <a:p>
            <a:pPr lvl="1" eaLnBrk="1" hangingPunct="1">
              <a:spcBef>
                <a:spcPct val="0"/>
              </a:spcBef>
            </a:pPr>
            <a:r>
              <a:rPr lang="en-US" altLang="en-US"/>
              <a:t>Use this visual to explain the tiers, when supports are available, and what incentives are available. Mention that we will be explaining the supports and incentives later. </a:t>
            </a:r>
          </a:p>
          <a:p>
            <a:pPr eaLnBrk="1" hangingPunct="1">
              <a:spcBef>
                <a:spcPct val="0"/>
              </a:spcBef>
            </a:pPr>
            <a:r>
              <a:rPr lang="en-US" altLang="en-US"/>
              <a:t> </a:t>
            </a:r>
          </a:p>
          <a:p>
            <a:pPr lvl="1" eaLnBrk="1" hangingPunct="1">
              <a:spcBef>
                <a:spcPct val="0"/>
              </a:spcBef>
            </a:pPr>
            <a:r>
              <a:rPr lang="en-US" altLang="en-US"/>
              <a:t>Mention the 5 tiers. Explain that one cannot achieve a high tier without first achieving all of the lower tiers (building block system). </a:t>
            </a:r>
          </a:p>
          <a:p>
            <a:pPr eaLnBrk="1" hangingPunct="1">
              <a:spcBef>
                <a:spcPct val="0"/>
              </a:spcBef>
            </a:pPr>
            <a:r>
              <a:rPr lang="en-US" altLang="en-US"/>
              <a:t> </a:t>
            </a:r>
          </a:p>
          <a:p>
            <a:pPr lvl="2" eaLnBrk="1" hangingPunct="1">
              <a:spcBef>
                <a:spcPct val="0"/>
              </a:spcBef>
            </a:pPr>
            <a:r>
              <a:rPr lang="en-US" altLang="en-US"/>
              <a:t>Everything starts with licensing.</a:t>
            </a:r>
          </a:p>
          <a:p>
            <a:pPr lvl="2" eaLnBrk="1" hangingPunct="1">
              <a:spcBef>
                <a:spcPct val="0"/>
              </a:spcBef>
            </a:pPr>
            <a:r>
              <a:rPr lang="en-US" altLang="en-US"/>
              <a:t>Support funds available when you are Commitment to Quality or C2Q.</a:t>
            </a:r>
          </a:p>
          <a:p>
            <a:pPr eaLnBrk="1" hangingPunct="1">
              <a:spcBef>
                <a:spcPct val="0"/>
              </a:spcBef>
            </a:pPr>
            <a:r>
              <a:rPr lang="en-US" altLang="en-US"/>
              <a:t> </a:t>
            </a:r>
          </a:p>
          <a:p>
            <a:pPr lvl="2" eaLnBrk="1" hangingPunct="1">
              <a:spcBef>
                <a:spcPct val="0"/>
              </a:spcBef>
            </a:pPr>
            <a:r>
              <a:rPr lang="en-US" altLang="en-US"/>
              <a:t>Incentive funds available when as you progress through each star rating.</a:t>
            </a:r>
          </a:p>
          <a:p>
            <a:pPr eaLnBrk="1" hangingPunct="1">
              <a:spcBef>
                <a:spcPct val="0"/>
              </a:spcBef>
            </a:pPr>
            <a:endParaRPr lang="en-US" altLang="en-US"/>
          </a:p>
        </p:txBody>
      </p:sp>
      <p:sp>
        <p:nvSpPr>
          <p:cNvPr id="38916" name="Slide Number Placeholder 3">
            <a:extLst>
              <a:ext uri="{FF2B5EF4-FFF2-40B4-BE49-F238E27FC236}">
                <a16:creationId xmlns:a16="http://schemas.microsoft.com/office/drawing/2014/main" id="{2BB6F018-D42B-4ED8-98E2-667ED43E8D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BB249204-DE9B-4EC9-AF43-F597D31A5092}" type="slidenum">
              <a:rPr lang="en-US" altLang="en-US" smtClean="0">
                <a:solidFill>
                  <a:srgbClr val="000000"/>
                </a:solidFill>
                <a:latin typeface="Calibri" panose="020F0502020204030204" pitchFamily="34" charset="0"/>
              </a:rPr>
              <a:pPr fontAlgn="base">
                <a:spcBef>
                  <a:spcPct val="0"/>
                </a:spcBef>
                <a:spcAft>
                  <a:spcPct val="0"/>
                </a:spcAft>
              </a:pPr>
              <a:t>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D267B656-08CE-4E92-9800-9018002A9D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EA407D20-8784-4E6A-9DC4-75284734A6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Spark Structure</a:t>
            </a:r>
          </a:p>
          <a:p>
            <a:pPr eaLnBrk="1" hangingPunct="1">
              <a:spcBef>
                <a:spcPct val="0"/>
              </a:spcBef>
            </a:pPr>
            <a:r>
              <a:rPr lang="en-US" altLang="en-US"/>
              <a:t> </a:t>
            </a:r>
          </a:p>
          <a:p>
            <a:pPr lvl="1" eaLnBrk="1" hangingPunct="1">
              <a:spcBef>
                <a:spcPct val="0"/>
              </a:spcBef>
            </a:pPr>
            <a:r>
              <a:rPr lang="en-US" altLang="en-US"/>
              <a:t>This slide illustrates the structure of how the Spark Domains, Standards, Indicators and Evidence fit together.</a:t>
            </a:r>
          </a:p>
          <a:p>
            <a:pPr eaLnBrk="1" hangingPunct="1">
              <a:spcBef>
                <a:spcPct val="0"/>
              </a:spcBef>
            </a:pPr>
            <a:r>
              <a:rPr lang="en-US" altLang="en-US"/>
              <a:t> </a:t>
            </a:r>
          </a:p>
          <a:p>
            <a:pPr lvl="1" eaLnBrk="1" hangingPunct="1">
              <a:spcBef>
                <a:spcPct val="0"/>
              </a:spcBef>
            </a:pPr>
            <a:r>
              <a:rPr lang="en-US" altLang="en-US"/>
              <a:t>Walk the participants through the levels on the slide. The slide summarizes the main points for the Domains, Standards, Indicators and Evidence.</a:t>
            </a:r>
          </a:p>
          <a:p>
            <a:pPr eaLnBrk="1" hangingPunct="1">
              <a:spcBef>
                <a:spcPct val="0"/>
              </a:spcBef>
            </a:pPr>
            <a:r>
              <a:rPr lang="en-US" altLang="en-US"/>
              <a:t> </a:t>
            </a:r>
          </a:p>
          <a:p>
            <a:pPr lvl="2" eaLnBrk="1" hangingPunct="1">
              <a:spcBef>
                <a:spcPct val="0"/>
              </a:spcBef>
            </a:pPr>
            <a:r>
              <a:rPr lang="en-US" altLang="en-US"/>
              <a:t>Domains are the overall categories of quality, there are 5 total domains.</a:t>
            </a:r>
          </a:p>
          <a:p>
            <a:pPr eaLnBrk="1" hangingPunct="1">
              <a:spcBef>
                <a:spcPct val="0"/>
              </a:spcBef>
            </a:pPr>
            <a:r>
              <a:rPr lang="en-US" altLang="en-US"/>
              <a:t> </a:t>
            </a:r>
          </a:p>
          <a:p>
            <a:pPr lvl="2" eaLnBrk="1" hangingPunct="1">
              <a:spcBef>
                <a:spcPct val="0"/>
              </a:spcBef>
            </a:pPr>
            <a:r>
              <a:rPr lang="en-US" altLang="en-US"/>
              <a:t>Standards, these standards are organized by domain, there are 33 total standards.</a:t>
            </a:r>
          </a:p>
          <a:p>
            <a:pPr eaLnBrk="1" hangingPunct="1">
              <a:spcBef>
                <a:spcPct val="0"/>
              </a:spcBef>
            </a:pPr>
            <a:r>
              <a:rPr lang="en-US" altLang="en-US"/>
              <a:t> </a:t>
            </a:r>
          </a:p>
          <a:p>
            <a:pPr lvl="2" eaLnBrk="1" hangingPunct="1">
              <a:spcBef>
                <a:spcPct val="0"/>
              </a:spcBef>
            </a:pPr>
            <a:r>
              <a:rPr lang="en-US" altLang="en-US"/>
              <a:t>There are indicators for each Star level for each standard. Usually 3 per standard; however, some standards only have 1 or 2 indicators.</a:t>
            </a:r>
          </a:p>
          <a:p>
            <a:pPr eaLnBrk="1" hangingPunct="1">
              <a:spcBef>
                <a:spcPct val="0"/>
              </a:spcBef>
            </a:pPr>
            <a:r>
              <a:rPr lang="en-US" altLang="en-US"/>
              <a:t> </a:t>
            </a:r>
          </a:p>
          <a:p>
            <a:pPr lvl="2" eaLnBrk="1" hangingPunct="1">
              <a:spcBef>
                <a:spcPct val="0"/>
              </a:spcBef>
            </a:pPr>
            <a:r>
              <a:rPr lang="en-US" altLang="en-US"/>
              <a:t>Evidence is only found in the portfolio. The evidence is the measurable indicators of the standards.</a:t>
            </a:r>
          </a:p>
          <a:p>
            <a:pPr eaLnBrk="1" hangingPunct="1">
              <a:spcBef>
                <a:spcPct val="0"/>
              </a:spcBef>
            </a:pPr>
            <a:endParaRPr lang="en-US" altLang="en-US"/>
          </a:p>
        </p:txBody>
      </p:sp>
      <p:sp>
        <p:nvSpPr>
          <p:cNvPr id="40964" name="Slide Number Placeholder 3">
            <a:extLst>
              <a:ext uri="{FF2B5EF4-FFF2-40B4-BE49-F238E27FC236}">
                <a16:creationId xmlns:a16="http://schemas.microsoft.com/office/drawing/2014/main" id="{144C783E-AEDF-446F-BB4E-284790ABEA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93528045-40A3-402A-BA2B-4F65B87E0F3B}" type="slidenum">
              <a:rPr lang="en-US" altLang="en-US" smtClean="0">
                <a:solidFill>
                  <a:srgbClr val="000000"/>
                </a:solidFill>
                <a:latin typeface="Calibri" panose="020F0502020204030204" pitchFamily="34" charset="0"/>
              </a:rPr>
              <a:pPr fontAlgn="base">
                <a:spcBef>
                  <a:spcPct val="0"/>
                </a:spcBef>
                <a:spcAft>
                  <a:spcPct val="0"/>
                </a:spcAft>
              </a:pPr>
              <a:t>9</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Slide with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FB3187-A5DA-4177-941D-1291C744223E}"/>
              </a:ext>
            </a:extLst>
          </p:cNvPr>
          <p:cNvSpPr/>
          <p:nvPr userDrawn="1"/>
        </p:nvSpPr>
        <p:spPr>
          <a:xfrm>
            <a:off x="0" y="433388"/>
            <a:ext cx="12192000" cy="559593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 name="Picture 8">
            <a:extLst>
              <a:ext uri="{FF2B5EF4-FFF2-40B4-BE49-F238E27FC236}">
                <a16:creationId xmlns:a16="http://schemas.microsoft.com/office/drawing/2014/main" id="{8376C8EE-CFCF-40A7-B700-3684110C88B6}"/>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1888"/>
            <a:ext cx="12192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43350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ig Statement without Log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3C6CAF-94CD-4AF0-85DF-E258626974AE}"/>
              </a:ext>
            </a:extLst>
          </p:cNvPr>
          <p:cNvSpPr/>
          <p:nvPr userDrawn="1"/>
        </p:nvSpPr>
        <p:spPr>
          <a:xfrm>
            <a:off x="0" y="433388"/>
            <a:ext cx="12192000" cy="559593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64F2595A-8810-4927-9244-9328BA6E4FF3}"/>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1888"/>
            <a:ext cx="12192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028064"/>
            <a:ext cx="8686800" cy="3983904"/>
          </a:xfrm>
          <a:prstGeom prst="rect">
            <a:avLst/>
          </a:prstGeom>
        </p:spPr>
        <p:txBody>
          <a:bodyPr anchor="t"/>
          <a:lstStyle>
            <a:lvl1pPr>
              <a:defRPr b="0" i="0" baseline="0">
                <a:latin typeface="+mj-lt"/>
              </a:defRPr>
            </a:lvl1pPr>
          </a:lstStyle>
          <a:p>
            <a:r>
              <a:rPr lang="en-US"/>
              <a:t>Click to edit Master title style</a:t>
            </a:r>
            <a:endParaRPr lang="en-US" dirty="0"/>
          </a:p>
        </p:txBody>
      </p:sp>
      <p:sp>
        <p:nvSpPr>
          <p:cNvPr id="14" name="Text Placeholder 3"/>
          <p:cNvSpPr>
            <a:spLocks noGrp="1"/>
          </p:cNvSpPr>
          <p:nvPr>
            <p:ph type="body" sz="half" idx="11"/>
          </p:nvPr>
        </p:nvSpPr>
        <p:spPr>
          <a:xfrm>
            <a:off x="838200" y="5209788"/>
            <a:ext cx="8686800" cy="834773"/>
          </a:xfrm>
        </p:spPr>
        <p:txBody>
          <a:bodyPr lIns="457200" tIns="137160"/>
          <a:lstStyle>
            <a:lvl1pPr marL="342900" marR="0" indent="-342900" algn="l" defTabSz="914400" rtl="0" eaLnBrk="1" fontAlgn="auto" latinLnBrk="0" hangingPunct="1">
              <a:lnSpc>
                <a:spcPts val="2400"/>
              </a:lnSpc>
              <a:spcBef>
                <a:spcPts val="1000"/>
              </a:spcBef>
              <a:spcAft>
                <a:spcPts val="0"/>
              </a:spcAft>
              <a:buClrTx/>
              <a:buSzTx/>
              <a:buFont typeface="AppleSymbols" charset="0"/>
              <a:buChar char="⎯"/>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Date Placeholder 3">
            <a:extLst>
              <a:ext uri="{FF2B5EF4-FFF2-40B4-BE49-F238E27FC236}">
                <a16:creationId xmlns:a16="http://schemas.microsoft.com/office/drawing/2014/main" id="{011AAB39-1D9A-4D33-A67F-3B6C4A5C29C8}"/>
              </a:ext>
            </a:extLst>
          </p:cNvPr>
          <p:cNvSpPr>
            <a:spLocks noGrp="1"/>
          </p:cNvSpPr>
          <p:nvPr>
            <p:ph type="dt" sz="half" idx="12"/>
          </p:nvPr>
        </p:nvSpPr>
        <p:spPr/>
        <p:txBody>
          <a:bodyPr/>
          <a:lstStyle>
            <a:lvl1pPr algn="l">
              <a:defRPr sz="1000" b="1" i="0" baseline="0">
                <a:solidFill>
                  <a:schemeClr val="accent1"/>
                </a:solidFill>
              </a:defRPr>
            </a:lvl1pPr>
          </a:lstStyle>
          <a:p>
            <a:pPr>
              <a:defRPr/>
            </a:pPr>
            <a:fld id="{BB3C6056-79BA-4DA3-B43D-24E9584DE16F}" type="datetime1">
              <a:rPr lang="en-US"/>
              <a:pPr>
                <a:defRPr/>
              </a:pPr>
              <a:t>6/4/2021</a:t>
            </a:fld>
            <a:endParaRPr lang="en-US" dirty="0"/>
          </a:p>
        </p:txBody>
      </p:sp>
      <p:sp>
        <p:nvSpPr>
          <p:cNvPr id="7" name="Footer Placeholder 4">
            <a:extLst>
              <a:ext uri="{FF2B5EF4-FFF2-40B4-BE49-F238E27FC236}">
                <a16:creationId xmlns:a16="http://schemas.microsoft.com/office/drawing/2014/main" id="{AD7809CE-574B-4A71-87F8-4DC423860EFB}"/>
              </a:ext>
            </a:extLst>
          </p:cNvPr>
          <p:cNvSpPr>
            <a:spLocks noGrp="1"/>
          </p:cNvSpPr>
          <p:nvPr>
            <p:ph type="ftr" sz="quarter" idx="13"/>
          </p:nvPr>
        </p:nvSpPr>
        <p:spPr/>
        <p:txBody>
          <a:bodyPr/>
          <a:lstStyle>
            <a:lvl1pPr algn="l">
              <a:defRPr sz="1000" b="1" i="0" baseline="0">
                <a:solidFill>
                  <a:schemeClr val="accent1"/>
                </a:solidFill>
              </a:defRPr>
            </a:lvl1pPr>
          </a:lstStyle>
          <a:p>
            <a:pPr>
              <a:defRPr/>
            </a:pPr>
            <a:r>
              <a:rPr lang="en-US"/>
              <a:t>Introducing Spark</a:t>
            </a:r>
            <a:endParaRPr lang="en-US" dirty="0"/>
          </a:p>
        </p:txBody>
      </p:sp>
      <p:sp>
        <p:nvSpPr>
          <p:cNvPr id="8" name="Slide Number Placeholder 5">
            <a:extLst>
              <a:ext uri="{FF2B5EF4-FFF2-40B4-BE49-F238E27FC236}">
                <a16:creationId xmlns:a16="http://schemas.microsoft.com/office/drawing/2014/main" id="{E663B087-8854-489C-992C-07AA4B5639FB}"/>
              </a:ext>
            </a:extLst>
          </p:cNvPr>
          <p:cNvSpPr>
            <a:spLocks noGrp="1"/>
          </p:cNvSpPr>
          <p:nvPr>
            <p:ph type="sldNum" sz="quarter" idx="14"/>
          </p:nvPr>
        </p:nvSpPr>
        <p:spPr/>
        <p:txBody>
          <a:bodyPr/>
          <a:lstStyle>
            <a:lvl1pPr algn="r">
              <a:defRPr sz="1000" b="1" i="0" baseline="0">
                <a:solidFill>
                  <a:schemeClr val="accent1"/>
                </a:solidFill>
              </a:defRPr>
            </a:lvl1pPr>
          </a:lstStyle>
          <a:p>
            <a:pPr>
              <a:defRPr/>
            </a:pPr>
            <a:fld id="{826531B7-0926-42F1-864D-04C90DB72D03}" type="slidenum">
              <a:rPr lang="en-US"/>
              <a:pPr>
                <a:defRPr/>
              </a:pPr>
              <a:t>‹#›</a:t>
            </a:fld>
            <a:endParaRPr lang="en-US"/>
          </a:p>
        </p:txBody>
      </p:sp>
    </p:spTree>
    <p:extLst>
      <p:ext uri="{BB962C8B-B14F-4D97-AF65-F5344CB8AC3E}">
        <p14:creationId xmlns:p14="http://schemas.microsoft.com/office/powerpoint/2010/main" val="2225549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7714F66F-92DF-48E0-80E9-1493C004C18B}"/>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1888"/>
            <a:ext cx="12192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a:extLst>
              <a:ext uri="{FF2B5EF4-FFF2-40B4-BE49-F238E27FC236}">
                <a16:creationId xmlns:a16="http://schemas.microsoft.com/office/drawing/2014/main" id="{A8F76E35-2519-4669-B189-74161602AC4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1738" y="865188"/>
            <a:ext cx="12620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4"/>
            <a:ext cx="8686800" cy="1325880"/>
          </a:xfrm>
          <a:prstGeom prst="rect">
            <a:avLst/>
          </a:prstGeom>
        </p:spPr>
        <p:txBody>
          <a:bodyPr/>
          <a:lstStyle/>
          <a:p>
            <a:r>
              <a:rPr lang="en-US"/>
              <a:t>Click to edit Master title style</a:t>
            </a:r>
            <a:endParaRPr lang="en-US" dirty="0"/>
          </a:p>
        </p:txBody>
      </p:sp>
      <p:sp>
        <p:nvSpPr>
          <p:cNvPr id="12" name="Text Placeholder 2"/>
          <p:cNvSpPr>
            <a:spLocks noGrp="1"/>
          </p:cNvSpPr>
          <p:nvPr>
            <p:ph idx="1"/>
          </p:nvPr>
        </p:nvSpPr>
        <p:spPr>
          <a:xfrm>
            <a:off x="838200" y="1825625"/>
            <a:ext cx="8686800" cy="4203996"/>
          </a:xfrm>
          <a:prstGeom prst="rect">
            <a:avLst/>
          </a:prstGeom>
          <a:noFill/>
        </p:spPr>
        <p:txBody>
          <a:bodyPr rtlCol="0">
            <a:noAutofit/>
          </a:bodyPr>
          <a:lstStyle/>
          <a:p>
            <a:pPr lvl="0"/>
            <a:r>
              <a:rPr lang="en-US" dirty="0"/>
              <a:t>First level</a:t>
            </a:r>
          </a:p>
          <a:p>
            <a:pPr lvl="1"/>
            <a:r>
              <a:rPr lang="en-US" dirty="0"/>
              <a:t>Second level</a:t>
            </a:r>
          </a:p>
          <a:p>
            <a:pPr lvl="2"/>
            <a:r>
              <a:rPr lang="en-US" dirty="0"/>
              <a:t>Third level</a:t>
            </a:r>
          </a:p>
          <a:p>
            <a:pPr lvl="3"/>
            <a:r>
              <a:rPr lang="en-US" dirty="0"/>
              <a:t>Fourth level</a:t>
            </a:r>
          </a:p>
        </p:txBody>
      </p:sp>
      <p:sp>
        <p:nvSpPr>
          <p:cNvPr id="6" name="Date Placeholder 3">
            <a:extLst>
              <a:ext uri="{FF2B5EF4-FFF2-40B4-BE49-F238E27FC236}">
                <a16:creationId xmlns:a16="http://schemas.microsoft.com/office/drawing/2014/main" id="{79FE4296-680B-4AC5-85F2-8C6A2A5F8A1F}"/>
              </a:ext>
            </a:extLst>
          </p:cNvPr>
          <p:cNvSpPr>
            <a:spLocks noGrp="1"/>
          </p:cNvSpPr>
          <p:nvPr>
            <p:ph type="dt" sz="half" idx="10"/>
          </p:nvPr>
        </p:nvSpPr>
        <p:spPr/>
        <p:txBody>
          <a:bodyPr/>
          <a:lstStyle>
            <a:lvl1pPr algn="l">
              <a:defRPr sz="1000" b="1" i="0" baseline="0">
                <a:solidFill>
                  <a:schemeClr val="accent1"/>
                </a:solidFill>
              </a:defRPr>
            </a:lvl1pPr>
          </a:lstStyle>
          <a:p>
            <a:pPr>
              <a:defRPr/>
            </a:pPr>
            <a:fld id="{19E0C14D-BB42-460F-BE14-BE6120CFDFD8}" type="datetime1">
              <a:rPr lang="en-US"/>
              <a:pPr>
                <a:defRPr/>
              </a:pPr>
              <a:t>6/4/2021</a:t>
            </a:fld>
            <a:endParaRPr lang="en-US" dirty="0"/>
          </a:p>
        </p:txBody>
      </p:sp>
      <p:sp>
        <p:nvSpPr>
          <p:cNvPr id="7" name="Footer Placeholder 4">
            <a:extLst>
              <a:ext uri="{FF2B5EF4-FFF2-40B4-BE49-F238E27FC236}">
                <a16:creationId xmlns:a16="http://schemas.microsoft.com/office/drawing/2014/main" id="{16189897-4272-4E00-B817-CB5BFF6E40BF}"/>
              </a:ext>
            </a:extLst>
          </p:cNvPr>
          <p:cNvSpPr>
            <a:spLocks noGrp="1"/>
          </p:cNvSpPr>
          <p:nvPr>
            <p:ph type="ftr" sz="quarter" idx="11"/>
          </p:nvPr>
        </p:nvSpPr>
        <p:spPr/>
        <p:txBody>
          <a:bodyPr/>
          <a:lstStyle>
            <a:lvl1pPr algn="l">
              <a:defRPr sz="1000" b="1" i="0" baseline="0">
                <a:solidFill>
                  <a:schemeClr val="accent1"/>
                </a:solidFill>
              </a:defRPr>
            </a:lvl1pPr>
          </a:lstStyle>
          <a:p>
            <a:pPr>
              <a:defRPr/>
            </a:pPr>
            <a:r>
              <a:rPr lang="en-US"/>
              <a:t>Introducing Spark</a:t>
            </a:r>
            <a:endParaRPr lang="en-US" dirty="0"/>
          </a:p>
        </p:txBody>
      </p:sp>
      <p:sp>
        <p:nvSpPr>
          <p:cNvPr id="8" name="Slide Number Placeholder 5">
            <a:extLst>
              <a:ext uri="{FF2B5EF4-FFF2-40B4-BE49-F238E27FC236}">
                <a16:creationId xmlns:a16="http://schemas.microsoft.com/office/drawing/2014/main" id="{3BF590E5-AC55-4A82-B7D1-B63DAF454BE4}"/>
              </a:ext>
            </a:extLst>
          </p:cNvPr>
          <p:cNvSpPr>
            <a:spLocks noGrp="1"/>
          </p:cNvSpPr>
          <p:nvPr>
            <p:ph type="sldNum" sz="quarter" idx="12"/>
          </p:nvPr>
        </p:nvSpPr>
        <p:spPr/>
        <p:txBody>
          <a:bodyPr/>
          <a:lstStyle>
            <a:lvl1pPr algn="r">
              <a:defRPr sz="1000" b="1" i="0" baseline="0">
                <a:solidFill>
                  <a:schemeClr val="accent1"/>
                </a:solidFill>
              </a:defRPr>
            </a:lvl1pPr>
          </a:lstStyle>
          <a:p>
            <a:pPr>
              <a:defRPr/>
            </a:pPr>
            <a:fld id="{FEA1EB04-5342-4A92-9C5C-19E79883429E}" type="slidenum">
              <a:rPr lang="en-US"/>
              <a:pPr>
                <a:defRPr/>
              </a:pPr>
              <a:t>‹#›</a:t>
            </a:fld>
            <a:endParaRPr lang="en-US"/>
          </a:p>
        </p:txBody>
      </p:sp>
    </p:spTree>
    <p:extLst>
      <p:ext uri="{BB962C8B-B14F-4D97-AF65-F5344CB8AC3E}">
        <p14:creationId xmlns:p14="http://schemas.microsoft.com/office/powerpoint/2010/main" val="881794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88248317-8164-450F-AE8C-CB619BE25CD6}"/>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9825"/>
            <a:ext cx="12192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43F5E914-854C-4E58-94AE-7890B381E11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1738" y="865188"/>
            <a:ext cx="12620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4"/>
            <a:ext cx="8686800" cy="1325880"/>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21068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4" name="Content Placeholder 3"/>
          <p:cNvSpPr>
            <a:spLocks noGrp="1"/>
          </p:cNvSpPr>
          <p:nvPr>
            <p:ph sz="half" idx="2"/>
          </p:nvPr>
        </p:nvSpPr>
        <p:spPr>
          <a:xfrm>
            <a:off x="6172200" y="1825625"/>
            <a:ext cx="5181600" cy="421068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Date Placeholder 3">
            <a:extLst>
              <a:ext uri="{FF2B5EF4-FFF2-40B4-BE49-F238E27FC236}">
                <a16:creationId xmlns:a16="http://schemas.microsoft.com/office/drawing/2014/main" id="{DD2A6CFB-AFD8-4713-8D99-7DAC4D817AB9}"/>
              </a:ext>
            </a:extLst>
          </p:cNvPr>
          <p:cNvSpPr>
            <a:spLocks noGrp="1"/>
          </p:cNvSpPr>
          <p:nvPr>
            <p:ph type="dt" sz="half" idx="10"/>
          </p:nvPr>
        </p:nvSpPr>
        <p:spPr/>
        <p:txBody>
          <a:bodyPr/>
          <a:lstStyle>
            <a:lvl1pPr algn="l">
              <a:defRPr sz="1000" b="1" i="0" baseline="0">
                <a:solidFill>
                  <a:schemeClr val="accent1"/>
                </a:solidFill>
              </a:defRPr>
            </a:lvl1pPr>
          </a:lstStyle>
          <a:p>
            <a:pPr>
              <a:defRPr/>
            </a:pPr>
            <a:fld id="{AC753DC9-A97C-487F-8723-F0E110231262}" type="datetime1">
              <a:rPr lang="en-US"/>
              <a:pPr>
                <a:defRPr/>
              </a:pPr>
              <a:t>6/4/2021</a:t>
            </a:fld>
            <a:endParaRPr lang="en-US" dirty="0"/>
          </a:p>
        </p:txBody>
      </p:sp>
      <p:sp>
        <p:nvSpPr>
          <p:cNvPr id="8" name="Footer Placeholder 4">
            <a:extLst>
              <a:ext uri="{FF2B5EF4-FFF2-40B4-BE49-F238E27FC236}">
                <a16:creationId xmlns:a16="http://schemas.microsoft.com/office/drawing/2014/main" id="{8A51D863-0616-4024-B93F-61FAA25DD453}"/>
              </a:ext>
            </a:extLst>
          </p:cNvPr>
          <p:cNvSpPr>
            <a:spLocks noGrp="1"/>
          </p:cNvSpPr>
          <p:nvPr>
            <p:ph type="ftr" sz="quarter" idx="11"/>
          </p:nvPr>
        </p:nvSpPr>
        <p:spPr/>
        <p:txBody>
          <a:bodyPr/>
          <a:lstStyle>
            <a:lvl1pPr algn="l">
              <a:defRPr sz="1000" b="1" i="0" baseline="0">
                <a:solidFill>
                  <a:schemeClr val="accent1"/>
                </a:solidFill>
              </a:defRPr>
            </a:lvl1pPr>
          </a:lstStyle>
          <a:p>
            <a:pPr>
              <a:defRPr/>
            </a:pPr>
            <a:r>
              <a:rPr lang="en-US"/>
              <a:t>Introducing Spark</a:t>
            </a:r>
            <a:endParaRPr lang="en-US" dirty="0"/>
          </a:p>
        </p:txBody>
      </p:sp>
      <p:sp>
        <p:nvSpPr>
          <p:cNvPr id="9" name="Slide Number Placeholder 5">
            <a:extLst>
              <a:ext uri="{FF2B5EF4-FFF2-40B4-BE49-F238E27FC236}">
                <a16:creationId xmlns:a16="http://schemas.microsoft.com/office/drawing/2014/main" id="{1AC3F456-BE82-4351-BF55-5218092EC88D}"/>
              </a:ext>
            </a:extLst>
          </p:cNvPr>
          <p:cNvSpPr>
            <a:spLocks noGrp="1"/>
          </p:cNvSpPr>
          <p:nvPr>
            <p:ph type="sldNum" sz="quarter" idx="12"/>
          </p:nvPr>
        </p:nvSpPr>
        <p:spPr/>
        <p:txBody>
          <a:bodyPr/>
          <a:lstStyle>
            <a:lvl1pPr algn="r">
              <a:defRPr sz="1000" b="1" i="0" baseline="0">
                <a:solidFill>
                  <a:schemeClr val="accent1"/>
                </a:solidFill>
              </a:defRPr>
            </a:lvl1pPr>
          </a:lstStyle>
          <a:p>
            <a:pPr>
              <a:defRPr/>
            </a:pPr>
            <a:fld id="{0A06A787-B563-4B91-93EC-BDF7A3E8F7DD}" type="slidenum">
              <a:rPr lang="en-US"/>
              <a:pPr>
                <a:defRPr/>
              </a:pPr>
              <a:t>‹#›</a:t>
            </a:fld>
            <a:endParaRPr lang="en-US"/>
          </a:p>
        </p:txBody>
      </p:sp>
    </p:spTree>
    <p:extLst>
      <p:ext uri="{BB962C8B-B14F-4D97-AF65-F5344CB8AC3E}">
        <p14:creationId xmlns:p14="http://schemas.microsoft.com/office/powerpoint/2010/main" val="25721055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7" name="Picture 7">
            <a:extLst>
              <a:ext uri="{FF2B5EF4-FFF2-40B4-BE49-F238E27FC236}">
                <a16:creationId xmlns:a16="http://schemas.microsoft.com/office/drawing/2014/main" id="{14E56B9F-0900-40AE-BE6F-1BBF4FED1C16}"/>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9825"/>
            <a:ext cx="12192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F7D07D80-CBF7-43D0-BF8E-0FA2B2AA90C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1738" y="865188"/>
            <a:ext cx="12620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39788" y="1690688"/>
            <a:ext cx="5157787" cy="814385"/>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400" b="1"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6172200" y="1690689"/>
            <a:ext cx="5183188" cy="814386"/>
          </a:xfrm>
        </p:spPr>
        <p:txBody>
          <a:bodyPr anchor="b"/>
          <a:lstStyle>
            <a:lvl1pPr marL="0" marR="0" indent="0" algn="l" defTabSz="914400" rtl="0" eaLnBrk="1" fontAlgn="auto" latinLnBrk="0" hangingPunct="1">
              <a:lnSpc>
                <a:spcPct val="90000"/>
              </a:lnSpc>
              <a:spcBef>
                <a:spcPts val="1000"/>
              </a:spcBef>
              <a:spcAft>
                <a:spcPts val="0"/>
              </a:spcAft>
              <a:buClrTx/>
              <a:buSzTx/>
              <a:buFont typeface="Arial"/>
              <a:buNone/>
              <a:tabLst/>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itle 1"/>
          <p:cNvSpPr>
            <a:spLocks noGrp="1"/>
          </p:cNvSpPr>
          <p:nvPr>
            <p:ph type="title"/>
          </p:nvPr>
        </p:nvSpPr>
        <p:spPr>
          <a:xfrm>
            <a:off x="838200" y="365124"/>
            <a:ext cx="8686800" cy="1325880"/>
          </a:xfrm>
          <a:prstGeom prst="rect">
            <a:avLst/>
          </a:prstGeom>
        </p:spPr>
        <p:txBody>
          <a:bodyPr/>
          <a:lstStyle/>
          <a:p>
            <a:r>
              <a:rPr lang="en-US"/>
              <a:t>Click to edit Master title style</a:t>
            </a:r>
            <a:endParaRPr lang="en-US" dirty="0"/>
          </a:p>
        </p:txBody>
      </p:sp>
      <p:sp>
        <p:nvSpPr>
          <p:cNvPr id="17" name="Content Placeholder 2"/>
          <p:cNvSpPr>
            <a:spLocks noGrp="1"/>
          </p:cNvSpPr>
          <p:nvPr>
            <p:ph sz="half" idx="13"/>
          </p:nvPr>
        </p:nvSpPr>
        <p:spPr>
          <a:xfrm>
            <a:off x="838200" y="2636809"/>
            <a:ext cx="5159375" cy="339950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9" name="Content Placeholder 2"/>
          <p:cNvSpPr>
            <a:spLocks noGrp="1"/>
          </p:cNvSpPr>
          <p:nvPr>
            <p:ph sz="half" idx="14"/>
          </p:nvPr>
        </p:nvSpPr>
        <p:spPr>
          <a:xfrm>
            <a:off x="6194425" y="2635946"/>
            <a:ext cx="5159375" cy="339950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Date Placeholder 3">
            <a:extLst>
              <a:ext uri="{FF2B5EF4-FFF2-40B4-BE49-F238E27FC236}">
                <a16:creationId xmlns:a16="http://schemas.microsoft.com/office/drawing/2014/main" id="{F3068FEE-8E25-485E-889B-B719ADECC4B3}"/>
              </a:ext>
            </a:extLst>
          </p:cNvPr>
          <p:cNvSpPr>
            <a:spLocks noGrp="1"/>
          </p:cNvSpPr>
          <p:nvPr>
            <p:ph type="dt" sz="half" idx="15"/>
          </p:nvPr>
        </p:nvSpPr>
        <p:spPr/>
        <p:txBody>
          <a:bodyPr/>
          <a:lstStyle>
            <a:lvl1pPr algn="l">
              <a:defRPr sz="1000" b="1" i="0" baseline="0">
                <a:solidFill>
                  <a:schemeClr val="accent1"/>
                </a:solidFill>
              </a:defRPr>
            </a:lvl1pPr>
          </a:lstStyle>
          <a:p>
            <a:pPr>
              <a:defRPr/>
            </a:pPr>
            <a:fld id="{31D8F7F0-25EC-48FB-B53C-B0CEFC35A439}" type="datetime1">
              <a:rPr lang="en-US"/>
              <a:pPr>
                <a:defRPr/>
              </a:pPr>
              <a:t>6/4/2021</a:t>
            </a:fld>
            <a:endParaRPr lang="en-US" dirty="0"/>
          </a:p>
        </p:txBody>
      </p:sp>
      <p:sp>
        <p:nvSpPr>
          <p:cNvPr id="10" name="Footer Placeholder 4">
            <a:extLst>
              <a:ext uri="{FF2B5EF4-FFF2-40B4-BE49-F238E27FC236}">
                <a16:creationId xmlns:a16="http://schemas.microsoft.com/office/drawing/2014/main" id="{75EF69DA-55D6-49D6-9E62-C1D14EBA9C06}"/>
              </a:ext>
            </a:extLst>
          </p:cNvPr>
          <p:cNvSpPr>
            <a:spLocks noGrp="1"/>
          </p:cNvSpPr>
          <p:nvPr>
            <p:ph type="ftr" sz="quarter" idx="16"/>
          </p:nvPr>
        </p:nvSpPr>
        <p:spPr/>
        <p:txBody>
          <a:bodyPr/>
          <a:lstStyle>
            <a:lvl1pPr algn="l">
              <a:defRPr sz="1000" b="1" i="0" baseline="0">
                <a:solidFill>
                  <a:schemeClr val="accent1"/>
                </a:solidFill>
              </a:defRPr>
            </a:lvl1pPr>
          </a:lstStyle>
          <a:p>
            <a:pPr>
              <a:defRPr/>
            </a:pPr>
            <a:r>
              <a:rPr lang="en-US"/>
              <a:t>Introducing Spark</a:t>
            </a:r>
            <a:endParaRPr lang="en-US" dirty="0"/>
          </a:p>
        </p:txBody>
      </p:sp>
      <p:sp>
        <p:nvSpPr>
          <p:cNvPr id="11" name="Slide Number Placeholder 5">
            <a:extLst>
              <a:ext uri="{FF2B5EF4-FFF2-40B4-BE49-F238E27FC236}">
                <a16:creationId xmlns:a16="http://schemas.microsoft.com/office/drawing/2014/main" id="{B0A92DE7-E830-4CA1-B727-4EAA4BFF89FF}"/>
              </a:ext>
            </a:extLst>
          </p:cNvPr>
          <p:cNvSpPr>
            <a:spLocks noGrp="1"/>
          </p:cNvSpPr>
          <p:nvPr>
            <p:ph type="sldNum" sz="quarter" idx="17"/>
          </p:nvPr>
        </p:nvSpPr>
        <p:spPr/>
        <p:txBody>
          <a:bodyPr/>
          <a:lstStyle>
            <a:lvl1pPr algn="r">
              <a:defRPr sz="1000" b="1" i="0" baseline="0">
                <a:solidFill>
                  <a:schemeClr val="accent1"/>
                </a:solidFill>
              </a:defRPr>
            </a:lvl1pPr>
          </a:lstStyle>
          <a:p>
            <a:pPr>
              <a:defRPr/>
            </a:pPr>
            <a:fld id="{931B32ED-7E24-43EE-BCBF-FC999D1034C3}" type="slidenum">
              <a:rPr lang="en-US"/>
              <a:pPr>
                <a:defRPr/>
              </a:pPr>
              <a:t>‹#›</a:t>
            </a:fld>
            <a:endParaRPr lang="en-US"/>
          </a:p>
        </p:txBody>
      </p:sp>
    </p:spTree>
    <p:extLst>
      <p:ext uri="{BB962C8B-B14F-4D97-AF65-F5344CB8AC3E}">
        <p14:creationId xmlns:p14="http://schemas.microsoft.com/office/powerpoint/2010/main" val="39963779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4417DA39-8F0F-40D9-8813-439C14537709}"/>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9825"/>
            <a:ext cx="12192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11EE99DD-7D7F-47CB-B084-FE1E97121F8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1738" y="865188"/>
            <a:ext cx="12620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838200" y="1825626"/>
            <a:ext cx="7164388" cy="4203996"/>
          </a:xfrm>
        </p:spPr>
        <p:txBody>
          <a:bodyPr/>
          <a:lstStyle>
            <a:lvl1pPr>
              <a:defRPr sz="2800"/>
            </a:lvl1pPr>
            <a:lvl2pPr>
              <a:defRPr sz="2800" baseline="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itle 1"/>
          <p:cNvSpPr>
            <a:spLocks noGrp="1"/>
          </p:cNvSpPr>
          <p:nvPr>
            <p:ph type="title"/>
          </p:nvPr>
        </p:nvSpPr>
        <p:spPr>
          <a:xfrm>
            <a:off x="838200" y="365124"/>
            <a:ext cx="8686800" cy="1325880"/>
          </a:xfrm>
          <a:prstGeom prst="rect">
            <a:avLst/>
          </a:prstGeom>
        </p:spPr>
        <p:txBody>
          <a:bodyPr/>
          <a:lstStyle/>
          <a:p>
            <a:r>
              <a:rPr lang="en-US"/>
              <a:t>Click to edit Master title style</a:t>
            </a:r>
            <a:endParaRPr lang="en-US" dirty="0"/>
          </a:p>
        </p:txBody>
      </p:sp>
      <p:sp>
        <p:nvSpPr>
          <p:cNvPr id="13" name="Text Placeholder 3"/>
          <p:cNvSpPr>
            <a:spLocks noGrp="1"/>
          </p:cNvSpPr>
          <p:nvPr>
            <p:ph type="body" sz="half" idx="11"/>
          </p:nvPr>
        </p:nvSpPr>
        <p:spPr>
          <a:xfrm>
            <a:off x="8153400" y="1825624"/>
            <a:ext cx="3200400" cy="4203997"/>
          </a:xfrm>
        </p:spPr>
        <p:txBody>
          <a:bodyPr tIns="137160"/>
          <a:lstStyle>
            <a:lvl1pPr marL="0" marR="0" indent="0" algn="l" defTabSz="914400" rtl="0" eaLnBrk="1" fontAlgn="auto" latinLnBrk="0" hangingPunct="1">
              <a:lnSpc>
                <a:spcPts val="2400"/>
              </a:lnSpc>
              <a:spcBef>
                <a:spcPts val="1000"/>
              </a:spcBef>
              <a:spcAft>
                <a:spcPts val="0"/>
              </a:spcAft>
              <a:buClrTx/>
              <a:buSzTx/>
              <a:buFont typeface="Arial"/>
              <a:buNone/>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126A1153-4939-434C-9B28-965B951A2A73}"/>
              </a:ext>
            </a:extLst>
          </p:cNvPr>
          <p:cNvSpPr>
            <a:spLocks noGrp="1"/>
          </p:cNvSpPr>
          <p:nvPr>
            <p:ph type="dt" sz="half" idx="12"/>
          </p:nvPr>
        </p:nvSpPr>
        <p:spPr/>
        <p:txBody>
          <a:bodyPr/>
          <a:lstStyle>
            <a:lvl1pPr algn="l">
              <a:defRPr sz="1000" b="1" i="0" baseline="0">
                <a:solidFill>
                  <a:schemeClr val="accent1"/>
                </a:solidFill>
              </a:defRPr>
            </a:lvl1pPr>
          </a:lstStyle>
          <a:p>
            <a:pPr>
              <a:defRPr/>
            </a:pPr>
            <a:fld id="{FB48BC70-68BF-473B-9FF2-4108DFFDC607}" type="datetime1">
              <a:rPr lang="en-US"/>
              <a:pPr>
                <a:defRPr/>
              </a:pPr>
              <a:t>6/4/2021</a:t>
            </a:fld>
            <a:endParaRPr lang="en-US" dirty="0"/>
          </a:p>
        </p:txBody>
      </p:sp>
      <p:sp>
        <p:nvSpPr>
          <p:cNvPr id="9" name="Footer Placeholder 4">
            <a:extLst>
              <a:ext uri="{FF2B5EF4-FFF2-40B4-BE49-F238E27FC236}">
                <a16:creationId xmlns:a16="http://schemas.microsoft.com/office/drawing/2014/main" id="{AC02F0E0-9BBB-4E0D-B537-208BF0247100}"/>
              </a:ext>
            </a:extLst>
          </p:cNvPr>
          <p:cNvSpPr>
            <a:spLocks noGrp="1"/>
          </p:cNvSpPr>
          <p:nvPr>
            <p:ph type="ftr" sz="quarter" idx="13"/>
          </p:nvPr>
        </p:nvSpPr>
        <p:spPr/>
        <p:txBody>
          <a:bodyPr/>
          <a:lstStyle>
            <a:lvl1pPr algn="l">
              <a:defRPr sz="1000" b="1" i="0" baseline="0">
                <a:solidFill>
                  <a:schemeClr val="accent1"/>
                </a:solidFill>
              </a:defRPr>
            </a:lvl1pPr>
          </a:lstStyle>
          <a:p>
            <a:pPr>
              <a:defRPr/>
            </a:pPr>
            <a:r>
              <a:rPr lang="en-US"/>
              <a:t>Introducing Spark</a:t>
            </a:r>
            <a:endParaRPr lang="en-US" dirty="0"/>
          </a:p>
        </p:txBody>
      </p:sp>
      <p:sp>
        <p:nvSpPr>
          <p:cNvPr id="10" name="Slide Number Placeholder 5">
            <a:extLst>
              <a:ext uri="{FF2B5EF4-FFF2-40B4-BE49-F238E27FC236}">
                <a16:creationId xmlns:a16="http://schemas.microsoft.com/office/drawing/2014/main" id="{7C0E26DB-BBD8-4194-843F-8274833CBF14}"/>
              </a:ext>
            </a:extLst>
          </p:cNvPr>
          <p:cNvSpPr>
            <a:spLocks noGrp="1"/>
          </p:cNvSpPr>
          <p:nvPr>
            <p:ph type="sldNum" sz="quarter" idx="14"/>
          </p:nvPr>
        </p:nvSpPr>
        <p:spPr/>
        <p:txBody>
          <a:bodyPr/>
          <a:lstStyle>
            <a:lvl1pPr algn="r">
              <a:defRPr sz="1000" b="1" i="0" baseline="0">
                <a:solidFill>
                  <a:schemeClr val="accent1"/>
                </a:solidFill>
              </a:defRPr>
            </a:lvl1pPr>
          </a:lstStyle>
          <a:p>
            <a:pPr>
              <a:defRPr/>
            </a:pPr>
            <a:fld id="{B67469ED-8E71-47EF-B4CC-8C07C4C54781}" type="slidenum">
              <a:rPr lang="en-US"/>
              <a:pPr>
                <a:defRPr/>
              </a:pPr>
              <a:t>‹#›</a:t>
            </a:fld>
            <a:endParaRPr lang="en-US"/>
          </a:p>
        </p:txBody>
      </p:sp>
    </p:spTree>
    <p:extLst>
      <p:ext uri="{BB962C8B-B14F-4D97-AF65-F5344CB8AC3E}">
        <p14:creationId xmlns:p14="http://schemas.microsoft.com/office/powerpoint/2010/main" val="1479566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634B52FA-FE1C-4906-ACE8-9ABF3833CD4A}"/>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9825"/>
            <a:ext cx="12192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a:extLst>
              <a:ext uri="{FF2B5EF4-FFF2-40B4-BE49-F238E27FC236}">
                <a16:creationId xmlns:a16="http://schemas.microsoft.com/office/drawing/2014/main" id="{94C02482-1BB7-4E3D-B24A-C9F93435A6C1}"/>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1738" y="865188"/>
            <a:ext cx="12620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838200" y="1835200"/>
            <a:ext cx="7164388" cy="4194422"/>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6" name="Title 1"/>
          <p:cNvSpPr>
            <a:spLocks noGrp="1"/>
          </p:cNvSpPr>
          <p:nvPr>
            <p:ph type="title"/>
          </p:nvPr>
        </p:nvSpPr>
        <p:spPr>
          <a:xfrm>
            <a:off x="838200" y="365124"/>
            <a:ext cx="8686800" cy="1325880"/>
          </a:xfrm>
          <a:prstGeom prst="rect">
            <a:avLst/>
          </a:prstGeom>
        </p:spPr>
        <p:txBody>
          <a:bodyPr/>
          <a:lstStyle/>
          <a:p>
            <a:r>
              <a:rPr lang="en-US"/>
              <a:t>Click to edit Master title style</a:t>
            </a:r>
            <a:endParaRPr lang="en-US" dirty="0"/>
          </a:p>
        </p:txBody>
      </p:sp>
      <p:sp>
        <p:nvSpPr>
          <p:cNvPr id="15" name="Text Placeholder 3"/>
          <p:cNvSpPr>
            <a:spLocks noGrp="1"/>
          </p:cNvSpPr>
          <p:nvPr>
            <p:ph type="body" sz="half" idx="11"/>
          </p:nvPr>
        </p:nvSpPr>
        <p:spPr>
          <a:xfrm>
            <a:off x="8153400" y="1825625"/>
            <a:ext cx="3200400" cy="4203996"/>
          </a:xfrm>
        </p:spPr>
        <p:txBody>
          <a:bodyPr tIns="137160"/>
          <a:lstStyle>
            <a:lvl1pPr marL="0" marR="0" indent="0" algn="l" defTabSz="914400" rtl="0" eaLnBrk="1" fontAlgn="auto" latinLnBrk="0" hangingPunct="1">
              <a:lnSpc>
                <a:spcPts val="2400"/>
              </a:lnSpc>
              <a:spcBef>
                <a:spcPts val="1000"/>
              </a:spcBef>
              <a:spcAft>
                <a:spcPts val="0"/>
              </a:spcAft>
              <a:buClrTx/>
              <a:buSzTx/>
              <a:buFont typeface="Arial"/>
              <a:buNone/>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ED36AC7D-4A2F-4085-8B92-B9DCC7E45539}"/>
              </a:ext>
            </a:extLst>
          </p:cNvPr>
          <p:cNvSpPr>
            <a:spLocks noGrp="1"/>
          </p:cNvSpPr>
          <p:nvPr>
            <p:ph type="dt" sz="half" idx="12"/>
          </p:nvPr>
        </p:nvSpPr>
        <p:spPr/>
        <p:txBody>
          <a:bodyPr/>
          <a:lstStyle>
            <a:lvl1pPr algn="l">
              <a:defRPr sz="1000" b="1" i="0" baseline="0">
                <a:solidFill>
                  <a:schemeClr val="accent1"/>
                </a:solidFill>
              </a:defRPr>
            </a:lvl1pPr>
          </a:lstStyle>
          <a:p>
            <a:pPr>
              <a:defRPr/>
            </a:pPr>
            <a:fld id="{58140410-81A7-469E-BF6F-E337DB770459}" type="datetime1">
              <a:rPr lang="en-US"/>
              <a:pPr>
                <a:defRPr/>
              </a:pPr>
              <a:t>6/4/2021</a:t>
            </a:fld>
            <a:endParaRPr lang="en-US" dirty="0"/>
          </a:p>
        </p:txBody>
      </p:sp>
      <p:sp>
        <p:nvSpPr>
          <p:cNvPr id="8" name="Footer Placeholder 4">
            <a:extLst>
              <a:ext uri="{FF2B5EF4-FFF2-40B4-BE49-F238E27FC236}">
                <a16:creationId xmlns:a16="http://schemas.microsoft.com/office/drawing/2014/main" id="{091929EB-BDDE-471F-BA43-F80E4308124D}"/>
              </a:ext>
            </a:extLst>
          </p:cNvPr>
          <p:cNvSpPr>
            <a:spLocks noGrp="1"/>
          </p:cNvSpPr>
          <p:nvPr>
            <p:ph type="ftr" sz="quarter" idx="13"/>
          </p:nvPr>
        </p:nvSpPr>
        <p:spPr/>
        <p:txBody>
          <a:bodyPr/>
          <a:lstStyle>
            <a:lvl1pPr algn="l">
              <a:defRPr sz="1000" b="1" i="0" baseline="0">
                <a:solidFill>
                  <a:schemeClr val="accent1"/>
                </a:solidFill>
              </a:defRPr>
            </a:lvl1pPr>
          </a:lstStyle>
          <a:p>
            <a:pPr>
              <a:defRPr/>
            </a:pPr>
            <a:r>
              <a:rPr lang="en-US"/>
              <a:t>Introducing Spark</a:t>
            </a:r>
            <a:endParaRPr lang="en-US" dirty="0"/>
          </a:p>
        </p:txBody>
      </p:sp>
      <p:sp>
        <p:nvSpPr>
          <p:cNvPr id="9" name="Slide Number Placeholder 5">
            <a:extLst>
              <a:ext uri="{FF2B5EF4-FFF2-40B4-BE49-F238E27FC236}">
                <a16:creationId xmlns:a16="http://schemas.microsoft.com/office/drawing/2014/main" id="{342F55A6-E537-4BBB-9E2E-212801DBE3D3}"/>
              </a:ext>
            </a:extLst>
          </p:cNvPr>
          <p:cNvSpPr>
            <a:spLocks noGrp="1"/>
          </p:cNvSpPr>
          <p:nvPr>
            <p:ph type="sldNum" sz="quarter" idx="14"/>
          </p:nvPr>
        </p:nvSpPr>
        <p:spPr/>
        <p:txBody>
          <a:bodyPr/>
          <a:lstStyle>
            <a:lvl1pPr algn="r">
              <a:defRPr sz="1000" b="1" i="0" baseline="0">
                <a:solidFill>
                  <a:schemeClr val="accent1"/>
                </a:solidFill>
              </a:defRPr>
            </a:lvl1pPr>
          </a:lstStyle>
          <a:p>
            <a:pPr>
              <a:defRPr/>
            </a:pPr>
            <a:fld id="{541F08EF-E3A1-4A45-82CA-D340B4CA3AE6}" type="slidenum">
              <a:rPr lang="en-US"/>
              <a:pPr>
                <a:defRPr/>
              </a:pPr>
              <a:t>‹#›</a:t>
            </a:fld>
            <a:endParaRPr lang="en-US"/>
          </a:p>
        </p:txBody>
      </p:sp>
    </p:spTree>
    <p:extLst>
      <p:ext uri="{BB962C8B-B14F-4D97-AF65-F5344CB8AC3E}">
        <p14:creationId xmlns:p14="http://schemas.microsoft.com/office/powerpoint/2010/main" val="2238970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g Pictur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D56031-DCD8-4AB2-8B9C-7929D1C2A3EC}"/>
              </a:ext>
            </a:extLst>
          </p:cNvPr>
          <p:cNvSpPr/>
          <p:nvPr userDrawn="1"/>
        </p:nvSpPr>
        <p:spPr>
          <a:xfrm>
            <a:off x="0" y="433388"/>
            <a:ext cx="12192000" cy="559593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2C64DAEE-4A25-4346-A7AE-42301E960699}"/>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9825"/>
            <a:ext cx="12192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0" y="433953"/>
            <a:ext cx="12192000" cy="5595669"/>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6" name="Date Placeholder 3">
            <a:extLst>
              <a:ext uri="{FF2B5EF4-FFF2-40B4-BE49-F238E27FC236}">
                <a16:creationId xmlns:a16="http://schemas.microsoft.com/office/drawing/2014/main" id="{ABB1824D-38D7-4663-9D25-71C63AD664F2}"/>
              </a:ext>
            </a:extLst>
          </p:cNvPr>
          <p:cNvSpPr>
            <a:spLocks noGrp="1"/>
          </p:cNvSpPr>
          <p:nvPr>
            <p:ph type="dt" sz="half" idx="10"/>
          </p:nvPr>
        </p:nvSpPr>
        <p:spPr/>
        <p:txBody>
          <a:bodyPr/>
          <a:lstStyle>
            <a:lvl1pPr algn="l">
              <a:defRPr sz="1000" b="1" i="0" baseline="0">
                <a:solidFill>
                  <a:schemeClr val="accent1"/>
                </a:solidFill>
              </a:defRPr>
            </a:lvl1pPr>
          </a:lstStyle>
          <a:p>
            <a:pPr>
              <a:defRPr/>
            </a:pPr>
            <a:fld id="{7D8C0AC3-567B-4AC6-AD2F-73A859446E68}" type="datetime1">
              <a:rPr lang="en-US"/>
              <a:pPr>
                <a:defRPr/>
              </a:pPr>
              <a:t>6/4/2021</a:t>
            </a:fld>
            <a:endParaRPr lang="en-US" dirty="0"/>
          </a:p>
        </p:txBody>
      </p:sp>
      <p:sp>
        <p:nvSpPr>
          <p:cNvPr id="7" name="Footer Placeholder 4">
            <a:extLst>
              <a:ext uri="{FF2B5EF4-FFF2-40B4-BE49-F238E27FC236}">
                <a16:creationId xmlns:a16="http://schemas.microsoft.com/office/drawing/2014/main" id="{64367D9F-51F3-42B5-875D-D3ABB555B8D1}"/>
              </a:ext>
            </a:extLst>
          </p:cNvPr>
          <p:cNvSpPr>
            <a:spLocks noGrp="1"/>
          </p:cNvSpPr>
          <p:nvPr>
            <p:ph type="ftr" sz="quarter" idx="11"/>
          </p:nvPr>
        </p:nvSpPr>
        <p:spPr/>
        <p:txBody>
          <a:bodyPr/>
          <a:lstStyle>
            <a:lvl1pPr algn="l">
              <a:defRPr sz="1000" b="1" i="0" baseline="0">
                <a:solidFill>
                  <a:schemeClr val="accent1"/>
                </a:solidFill>
              </a:defRPr>
            </a:lvl1pPr>
          </a:lstStyle>
          <a:p>
            <a:pPr>
              <a:defRPr/>
            </a:pPr>
            <a:r>
              <a:rPr lang="en-US"/>
              <a:t>Introducing Spark</a:t>
            </a:r>
            <a:endParaRPr lang="en-US" dirty="0"/>
          </a:p>
        </p:txBody>
      </p:sp>
      <p:sp>
        <p:nvSpPr>
          <p:cNvPr id="8" name="Slide Number Placeholder 5">
            <a:extLst>
              <a:ext uri="{FF2B5EF4-FFF2-40B4-BE49-F238E27FC236}">
                <a16:creationId xmlns:a16="http://schemas.microsoft.com/office/drawing/2014/main" id="{F78CD3B1-11C4-46CB-AC7F-6C44E3EFBB7E}"/>
              </a:ext>
            </a:extLst>
          </p:cNvPr>
          <p:cNvSpPr>
            <a:spLocks noGrp="1"/>
          </p:cNvSpPr>
          <p:nvPr>
            <p:ph type="sldNum" sz="quarter" idx="12"/>
          </p:nvPr>
        </p:nvSpPr>
        <p:spPr/>
        <p:txBody>
          <a:bodyPr/>
          <a:lstStyle>
            <a:lvl1pPr algn="r">
              <a:defRPr sz="1000" b="1" i="0" baseline="0">
                <a:solidFill>
                  <a:schemeClr val="accent1"/>
                </a:solidFill>
              </a:defRPr>
            </a:lvl1pPr>
          </a:lstStyle>
          <a:p>
            <a:pPr>
              <a:defRPr/>
            </a:pPr>
            <a:fld id="{66493E99-E4BF-47BF-90D5-17FA22CFD4D7}" type="slidenum">
              <a:rPr lang="en-US"/>
              <a:pPr>
                <a:defRPr/>
              </a:pPr>
              <a:t>‹#›</a:t>
            </a:fld>
            <a:endParaRPr lang="en-US"/>
          </a:p>
        </p:txBody>
      </p:sp>
    </p:spTree>
    <p:extLst>
      <p:ext uri="{BB962C8B-B14F-4D97-AF65-F5344CB8AC3E}">
        <p14:creationId xmlns:p14="http://schemas.microsoft.com/office/powerpoint/2010/main" val="9445894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9A29D425-45A4-4735-A2D0-45F69410205E}"/>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9825"/>
            <a:ext cx="12192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a:extLst>
              <a:ext uri="{FF2B5EF4-FFF2-40B4-BE49-F238E27FC236}">
                <a16:creationId xmlns:a16="http://schemas.microsoft.com/office/drawing/2014/main" id="{FF364FE7-AF60-4E9B-AE9B-891BD3CD53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1738" y="865188"/>
            <a:ext cx="12620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838200" y="365124"/>
            <a:ext cx="8686800" cy="1325880"/>
          </a:xfrm>
          <a:prstGeom prst="rect">
            <a:avLst/>
          </a:prstGeom>
        </p:spPr>
        <p:txBody>
          <a:bodyPr/>
          <a:lstStyle/>
          <a:p>
            <a:r>
              <a:rPr lang="en-US"/>
              <a:t>Click to edit Master title style</a:t>
            </a:r>
            <a:endParaRPr lang="en-US" dirty="0"/>
          </a:p>
        </p:txBody>
      </p:sp>
      <p:sp>
        <p:nvSpPr>
          <p:cNvPr id="5" name="Date Placeholder 3">
            <a:extLst>
              <a:ext uri="{FF2B5EF4-FFF2-40B4-BE49-F238E27FC236}">
                <a16:creationId xmlns:a16="http://schemas.microsoft.com/office/drawing/2014/main" id="{09836DC3-62E5-4EAD-B678-4B0258163D32}"/>
              </a:ext>
            </a:extLst>
          </p:cNvPr>
          <p:cNvSpPr>
            <a:spLocks noGrp="1"/>
          </p:cNvSpPr>
          <p:nvPr>
            <p:ph type="dt" sz="half" idx="10"/>
          </p:nvPr>
        </p:nvSpPr>
        <p:spPr/>
        <p:txBody>
          <a:bodyPr/>
          <a:lstStyle>
            <a:lvl1pPr algn="l">
              <a:defRPr sz="1000" b="1" i="0" baseline="0">
                <a:solidFill>
                  <a:schemeClr val="accent1"/>
                </a:solidFill>
              </a:defRPr>
            </a:lvl1pPr>
          </a:lstStyle>
          <a:p>
            <a:pPr>
              <a:defRPr/>
            </a:pPr>
            <a:fld id="{64C4E36B-CAAD-46EF-ADE9-749CC8FDEA3A}" type="datetime1">
              <a:rPr lang="en-US"/>
              <a:pPr>
                <a:defRPr/>
              </a:pPr>
              <a:t>6/4/2021</a:t>
            </a:fld>
            <a:endParaRPr lang="en-US" dirty="0"/>
          </a:p>
        </p:txBody>
      </p:sp>
      <p:sp>
        <p:nvSpPr>
          <p:cNvPr id="7" name="Footer Placeholder 4">
            <a:extLst>
              <a:ext uri="{FF2B5EF4-FFF2-40B4-BE49-F238E27FC236}">
                <a16:creationId xmlns:a16="http://schemas.microsoft.com/office/drawing/2014/main" id="{539B4527-CF27-4973-B834-4C1778D0D073}"/>
              </a:ext>
            </a:extLst>
          </p:cNvPr>
          <p:cNvSpPr>
            <a:spLocks noGrp="1"/>
          </p:cNvSpPr>
          <p:nvPr>
            <p:ph type="ftr" sz="quarter" idx="11"/>
          </p:nvPr>
        </p:nvSpPr>
        <p:spPr/>
        <p:txBody>
          <a:bodyPr/>
          <a:lstStyle>
            <a:lvl1pPr algn="l">
              <a:defRPr sz="1000" b="1" i="0" baseline="0">
                <a:solidFill>
                  <a:schemeClr val="accent1"/>
                </a:solidFill>
              </a:defRPr>
            </a:lvl1pPr>
          </a:lstStyle>
          <a:p>
            <a:pPr>
              <a:defRPr/>
            </a:pPr>
            <a:r>
              <a:rPr lang="en-US"/>
              <a:t>Introducing Spark</a:t>
            </a:r>
            <a:endParaRPr lang="en-US" dirty="0"/>
          </a:p>
        </p:txBody>
      </p:sp>
      <p:sp>
        <p:nvSpPr>
          <p:cNvPr id="8" name="Slide Number Placeholder 5">
            <a:extLst>
              <a:ext uri="{FF2B5EF4-FFF2-40B4-BE49-F238E27FC236}">
                <a16:creationId xmlns:a16="http://schemas.microsoft.com/office/drawing/2014/main" id="{8B0D0379-9DDD-4289-AD15-1E574B4B4757}"/>
              </a:ext>
            </a:extLst>
          </p:cNvPr>
          <p:cNvSpPr>
            <a:spLocks noGrp="1"/>
          </p:cNvSpPr>
          <p:nvPr>
            <p:ph type="sldNum" sz="quarter" idx="12"/>
          </p:nvPr>
        </p:nvSpPr>
        <p:spPr/>
        <p:txBody>
          <a:bodyPr/>
          <a:lstStyle>
            <a:lvl1pPr algn="r">
              <a:defRPr sz="1000" b="1" i="0" baseline="0">
                <a:solidFill>
                  <a:schemeClr val="accent1"/>
                </a:solidFill>
              </a:defRPr>
            </a:lvl1pPr>
          </a:lstStyle>
          <a:p>
            <a:pPr>
              <a:defRPr/>
            </a:pPr>
            <a:fld id="{36ACAE0A-F8B7-429F-BDBA-037B492CD5FF}" type="slidenum">
              <a:rPr lang="en-US"/>
              <a:pPr>
                <a:defRPr/>
              </a:pPr>
              <a:t>‹#›</a:t>
            </a:fld>
            <a:endParaRPr lang="en-US"/>
          </a:p>
        </p:txBody>
      </p:sp>
    </p:spTree>
    <p:extLst>
      <p:ext uri="{BB962C8B-B14F-4D97-AF65-F5344CB8AC3E}">
        <p14:creationId xmlns:p14="http://schemas.microsoft.com/office/powerpoint/2010/main" val="100386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E5B6348B-48B7-4160-B80C-CEF25C4C54B5}"/>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9825"/>
            <a:ext cx="121920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a:extLst>
              <a:ext uri="{FF2B5EF4-FFF2-40B4-BE49-F238E27FC236}">
                <a16:creationId xmlns:a16="http://schemas.microsoft.com/office/drawing/2014/main" id="{600C939E-798A-4000-BA32-6DD990994FD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1738" y="865188"/>
            <a:ext cx="12620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a:extLst>
              <a:ext uri="{FF2B5EF4-FFF2-40B4-BE49-F238E27FC236}">
                <a16:creationId xmlns:a16="http://schemas.microsoft.com/office/drawing/2014/main" id="{C0E9381D-2196-4E9F-8E48-FD613EB6DCC1}"/>
              </a:ext>
            </a:extLst>
          </p:cNvPr>
          <p:cNvSpPr>
            <a:spLocks noGrp="1"/>
          </p:cNvSpPr>
          <p:nvPr>
            <p:ph type="dt" sz="half" idx="10"/>
          </p:nvPr>
        </p:nvSpPr>
        <p:spPr/>
        <p:txBody>
          <a:bodyPr/>
          <a:lstStyle>
            <a:lvl1pPr algn="l">
              <a:defRPr sz="1000" b="1" i="0" baseline="0">
                <a:solidFill>
                  <a:schemeClr val="accent1"/>
                </a:solidFill>
              </a:defRPr>
            </a:lvl1pPr>
          </a:lstStyle>
          <a:p>
            <a:pPr>
              <a:defRPr/>
            </a:pPr>
            <a:fld id="{3B8855A6-2FC7-445B-9255-1E770A6E9204}" type="datetime1">
              <a:rPr lang="en-US"/>
              <a:pPr>
                <a:defRPr/>
              </a:pPr>
              <a:t>6/4/2021</a:t>
            </a:fld>
            <a:endParaRPr lang="en-US" dirty="0"/>
          </a:p>
        </p:txBody>
      </p:sp>
      <p:sp>
        <p:nvSpPr>
          <p:cNvPr id="5" name="Footer Placeholder 4">
            <a:extLst>
              <a:ext uri="{FF2B5EF4-FFF2-40B4-BE49-F238E27FC236}">
                <a16:creationId xmlns:a16="http://schemas.microsoft.com/office/drawing/2014/main" id="{75C438EC-09A9-4C22-ADB2-2E46ADE1237D}"/>
              </a:ext>
            </a:extLst>
          </p:cNvPr>
          <p:cNvSpPr>
            <a:spLocks noGrp="1"/>
          </p:cNvSpPr>
          <p:nvPr>
            <p:ph type="ftr" sz="quarter" idx="11"/>
          </p:nvPr>
        </p:nvSpPr>
        <p:spPr/>
        <p:txBody>
          <a:bodyPr/>
          <a:lstStyle>
            <a:lvl1pPr algn="l">
              <a:defRPr sz="1000" b="1" i="0" baseline="0">
                <a:solidFill>
                  <a:schemeClr val="accent1"/>
                </a:solidFill>
              </a:defRPr>
            </a:lvl1pPr>
          </a:lstStyle>
          <a:p>
            <a:pPr>
              <a:defRPr/>
            </a:pPr>
            <a:r>
              <a:rPr lang="en-US"/>
              <a:t>Introducing Spark</a:t>
            </a:r>
            <a:endParaRPr lang="en-US" dirty="0"/>
          </a:p>
        </p:txBody>
      </p:sp>
      <p:sp>
        <p:nvSpPr>
          <p:cNvPr id="6" name="Slide Number Placeholder 5">
            <a:extLst>
              <a:ext uri="{FF2B5EF4-FFF2-40B4-BE49-F238E27FC236}">
                <a16:creationId xmlns:a16="http://schemas.microsoft.com/office/drawing/2014/main" id="{21BFCD8B-8C34-4F1B-BE13-A9675FAAA514}"/>
              </a:ext>
            </a:extLst>
          </p:cNvPr>
          <p:cNvSpPr>
            <a:spLocks noGrp="1"/>
          </p:cNvSpPr>
          <p:nvPr>
            <p:ph type="sldNum" sz="quarter" idx="12"/>
          </p:nvPr>
        </p:nvSpPr>
        <p:spPr/>
        <p:txBody>
          <a:bodyPr/>
          <a:lstStyle>
            <a:lvl1pPr algn="r">
              <a:defRPr sz="1000" b="1" i="0" baseline="0">
                <a:solidFill>
                  <a:schemeClr val="accent1"/>
                </a:solidFill>
              </a:defRPr>
            </a:lvl1pPr>
          </a:lstStyle>
          <a:p>
            <a:pPr>
              <a:defRPr/>
            </a:pPr>
            <a:fld id="{4076A251-C682-4C2F-8286-0D6536015A4B}" type="slidenum">
              <a:rPr lang="en-US"/>
              <a:pPr>
                <a:defRPr/>
              </a:pPr>
              <a:t>‹#›</a:t>
            </a:fld>
            <a:endParaRPr lang="en-US"/>
          </a:p>
        </p:txBody>
      </p:sp>
    </p:spTree>
    <p:extLst>
      <p:ext uri="{BB962C8B-B14F-4D97-AF65-F5344CB8AC3E}">
        <p14:creationId xmlns:p14="http://schemas.microsoft.com/office/powerpoint/2010/main" val="4275702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ign-of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DE84474-ECA2-4CFA-9835-3DFB293D4995}"/>
              </a:ext>
            </a:extLst>
          </p:cNvPr>
          <p:cNvSpPr/>
          <p:nvPr userDrawn="1"/>
        </p:nvSpPr>
        <p:spPr>
          <a:xfrm>
            <a:off x="0" y="433388"/>
            <a:ext cx="12192000" cy="559593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8">
            <a:extLst>
              <a:ext uri="{FF2B5EF4-FFF2-40B4-BE49-F238E27FC236}">
                <a16:creationId xmlns:a16="http://schemas.microsoft.com/office/drawing/2014/main" id="{B865501C-DED1-46B1-B978-7656316CD70E}"/>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1888"/>
            <a:ext cx="12192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2652651"/>
            <a:ext cx="9144000" cy="1552699"/>
          </a:xfrm>
          <a:prstGeom prst="rect">
            <a:avLst/>
          </a:prstGeom>
        </p:spPr>
        <p:txBody>
          <a:bodyPr anchor="ctr"/>
          <a:lstStyle>
            <a:lvl1pPr algn="ctr">
              <a:lnSpc>
                <a:spcPts val="4400"/>
              </a:lnSpc>
              <a:defRPr sz="4400" spc="-200" baseline="0"/>
            </a:lvl1pPr>
          </a:lstStyle>
          <a:p>
            <a:r>
              <a:rPr lang="en-US"/>
              <a:t>Click to edit Master title style</a:t>
            </a:r>
            <a:endParaRPr lang="en-US" dirty="0"/>
          </a:p>
        </p:txBody>
      </p:sp>
    </p:spTree>
    <p:extLst>
      <p:ext uri="{BB962C8B-B14F-4D97-AF65-F5344CB8AC3E}">
        <p14:creationId xmlns:p14="http://schemas.microsoft.com/office/powerpoint/2010/main" val="2722075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E2E8144-DA8E-4CB4-B92C-5CD926F0FE8F}"/>
              </a:ext>
            </a:extLst>
          </p:cNvPr>
          <p:cNvSpPr/>
          <p:nvPr userDrawn="1"/>
        </p:nvSpPr>
        <p:spPr>
          <a:xfrm>
            <a:off x="0" y="433388"/>
            <a:ext cx="12192000" cy="559593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B5431FB3-B041-46EA-B458-DA34B4F4E4AF}"/>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1888"/>
            <a:ext cx="12192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524000" y="1122363"/>
            <a:ext cx="9144000" cy="2387600"/>
          </a:xfrm>
          <a:prstGeom prst="rect">
            <a:avLst/>
          </a:prstGeom>
        </p:spPr>
        <p:txBody>
          <a:bodyPr/>
          <a:lstStyle>
            <a:lvl1pPr algn="ctr">
              <a:lnSpc>
                <a:spcPts val="6000"/>
              </a:lnSpc>
              <a:defRPr sz="6000" spc="-250" baseline="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b="1"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7196416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cSld name="Section Header">
    <p:bg>
      <p:bgPr>
        <a:gradFill rotWithShape="1">
          <a:gsLst>
            <a:gs pos="0">
              <a:srgbClr val="FFFFFF"/>
            </a:gs>
            <a:gs pos="50000">
              <a:srgbClr val="FBFBFB"/>
            </a:gs>
            <a:gs pos="100000">
              <a:srgbClr val="D0D0D0"/>
            </a:gs>
          </a:gsLst>
          <a:lin ang="5400000"/>
        </a:gra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B4906B-870F-4DA5-A958-9A59D7D7FD36}"/>
              </a:ext>
            </a:extLst>
          </p:cNvPr>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w Cen MT"/>
            </a:endParaRPr>
          </a:p>
        </p:txBody>
      </p:sp>
      <p:sp>
        <p:nvSpPr>
          <p:cNvPr id="5" name="Rectangle 4">
            <a:extLst>
              <a:ext uri="{FF2B5EF4-FFF2-40B4-BE49-F238E27FC236}">
                <a16:creationId xmlns:a16="http://schemas.microsoft.com/office/drawing/2014/main" id="{C265DD46-B529-4A65-B56A-6DCB66C19D82}"/>
              </a:ext>
            </a:extLst>
          </p:cNvPr>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w Cen MT"/>
            </a:endParaRPr>
          </a:p>
        </p:txBody>
      </p:sp>
      <p:sp>
        <p:nvSpPr>
          <p:cNvPr id="6" name="Rectangle 5">
            <a:extLst>
              <a:ext uri="{FF2B5EF4-FFF2-40B4-BE49-F238E27FC236}">
                <a16:creationId xmlns:a16="http://schemas.microsoft.com/office/drawing/2014/main" id="{15AFC401-4EAE-4A45-AEE1-01E26E9DECAD}"/>
              </a:ext>
            </a:extLst>
          </p:cNvPr>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latin typeface="Tw Cen MT"/>
            </a:endParaRPr>
          </a:p>
        </p:txBody>
      </p:sp>
      <p:sp>
        <p:nvSpPr>
          <p:cNvPr id="3" name="Text Placeholder 2"/>
          <p:cNvSpPr>
            <a:spLocks noGrp="1"/>
          </p:cNvSpPr>
          <p:nvPr>
            <p:ph type="body" idx="1"/>
          </p:nvPr>
        </p:nvSpPr>
        <p:spPr>
          <a:xfrm>
            <a:off x="1828801" y="2743200"/>
            <a:ext cx="9497484"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lang="en-US"/>
              <a:t>Click to edit Master title style</a:t>
            </a:r>
          </a:p>
        </p:txBody>
      </p:sp>
      <p:sp>
        <p:nvSpPr>
          <p:cNvPr id="7" name="Date Placeholder 11">
            <a:extLst>
              <a:ext uri="{FF2B5EF4-FFF2-40B4-BE49-F238E27FC236}">
                <a16:creationId xmlns:a16="http://schemas.microsoft.com/office/drawing/2014/main" id="{C344AFBE-3E98-4B2D-ADB1-EEAE72BA307E}"/>
              </a:ext>
            </a:extLst>
          </p:cNvPr>
          <p:cNvSpPr>
            <a:spLocks noGrp="1"/>
          </p:cNvSpPr>
          <p:nvPr>
            <p:ph type="dt" sz="half" idx="10"/>
          </p:nvPr>
        </p:nvSpPr>
        <p:spPr/>
        <p:txBody>
          <a:bodyPr/>
          <a:lstStyle>
            <a:lvl1pPr>
              <a:defRPr>
                <a:solidFill>
                  <a:srgbClr val="404037"/>
                </a:solidFill>
                <a:latin typeface="Tw Cen MT"/>
              </a:defRPr>
            </a:lvl1pPr>
          </a:lstStyle>
          <a:p>
            <a:pPr>
              <a:defRPr/>
            </a:pPr>
            <a:fld id="{EFF7446F-5EB5-4F3F-8786-E6AD4403DE7E}" type="datetime1">
              <a:rPr lang="en-US"/>
              <a:pPr>
                <a:defRPr/>
              </a:pPr>
              <a:t>6/4/2021</a:t>
            </a:fld>
            <a:endParaRPr lang="en-US"/>
          </a:p>
        </p:txBody>
      </p:sp>
      <p:sp>
        <p:nvSpPr>
          <p:cNvPr id="8" name="Slide Number Placeholder 12">
            <a:extLst>
              <a:ext uri="{FF2B5EF4-FFF2-40B4-BE49-F238E27FC236}">
                <a16:creationId xmlns:a16="http://schemas.microsoft.com/office/drawing/2014/main" id="{EFE7B7E8-495F-42B0-B866-8DD83E5A6379}"/>
              </a:ext>
            </a:extLst>
          </p:cNvPr>
          <p:cNvSpPr>
            <a:spLocks noGrp="1"/>
          </p:cNvSpPr>
          <p:nvPr>
            <p:ph type="sldNum" sz="quarter" idx="11"/>
          </p:nvPr>
        </p:nvSpPr>
        <p:spPr>
          <a:xfrm>
            <a:off x="0" y="1752600"/>
            <a:ext cx="1727200" cy="701675"/>
          </a:xfrm>
        </p:spPr>
        <p:txBody>
          <a:bodyPr>
            <a:noAutofit/>
          </a:bodyPr>
          <a:lstStyle>
            <a:lvl1pPr>
              <a:defRPr sz="2400">
                <a:solidFill>
                  <a:srgbClr val="FFFFFF"/>
                </a:solidFill>
                <a:latin typeface="Tw Cen MT"/>
              </a:defRPr>
            </a:lvl1pPr>
          </a:lstStyle>
          <a:p>
            <a:pPr>
              <a:defRPr/>
            </a:pPr>
            <a:fld id="{A7C78A56-55BE-4D7A-A1A8-05FDE55D0546}" type="slidenum">
              <a:rPr lang="en-US"/>
              <a:pPr>
                <a:defRPr/>
              </a:pPr>
              <a:t>‹#›</a:t>
            </a:fld>
            <a:endParaRPr lang="en-US"/>
          </a:p>
        </p:txBody>
      </p:sp>
      <p:sp>
        <p:nvSpPr>
          <p:cNvPr id="9" name="Footer Placeholder 13">
            <a:extLst>
              <a:ext uri="{FF2B5EF4-FFF2-40B4-BE49-F238E27FC236}">
                <a16:creationId xmlns:a16="http://schemas.microsoft.com/office/drawing/2014/main" id="{E01D5D19-9516-4D77-9021-4F63B2C6C418}"/>
              </a:ext>
            </a:extLst>
          </p:cNvPr>
          <p:cNvSpPr>
            <a:spLocks noGrp="1"/>
          </p:cNvSpPr>
          <p:nvPr>
            <p:ph type="ftr" sz="quarter" idx="12"/>
          </p:nvPr>
        </p:nvSpPr>
        <p:spPr/>
        <p:txBody>
          <a:bodyPr/>
          <a:lstStyle>
            <a:lvl1pPr>
              <a:defRPr>
                <a:solidFill>
                  <a:srgbClr val="404037"/>
                </a:solidFill>
                <a:latin typeface="Tw Cen MT"/>
              </a:defRPr>
            </a:lvl1pPr>
          </a:lstStyle>
          <a:p>
            <a:pPr>
              <a:defRPr/>
            </a:pPr>
            <a:endParaRPr lang="en-US"/>
          </a:p>
        </p:txBody>
      </p:sp>
    </p:spTree>
    <p:extLst>
      <p:ext uri="{BB962C8B-B14F-4D97-AF65-F5344CB8AC3E}">
        <p14:creationId xmlns:p14="http://schemas.microsoft.com/office/powerpoint/2010/main" val="10632041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ation Intr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13872B-60A2-491A-9B2F-8423F804FDB4}"/>
              </a:ext>
            </a:extLst>
          </p:cNvPr>
          <p:cNvSpPr/>
          <p:nvPr userDrawn="1"/>
        </p:nvSpPr>
        <p:spPr>
          <a:xfrm>
            <a:off x="0" y="433388"/>
            <a:ext cx="12192000" cy="559593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9B4C0FB9-ED9A-4CF3-9F80-D49A293CD61B}"/>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1888"/>
            <a:ext cx="12192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ADF36EBA-6EA4-48E8-9091-7F4DF97BD3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1738" y="865188"/>
            <a:ext cx="12620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365124"/>
            <a:ext cx="8686800" cy="1325880"/>
          </a:xfrm>
          <a:prstGeom prst="rect">
            <a:avLst/>
          </a:prstGeom>
        </p:spPr>
        <p:txBody>
          <a:bodyPr/>
          <a:lstStyle/>
          <a:p>
            <a:r>
              <a:rPr lang="en-US"/>
              <a:t>Click to edit Master title style</a:t>
            </a:r>
            <a:endParaRPr lang="en-US" dirty="0"/>
          </a:p>
        </p:txBody>
      </p:sp>
      <p:sp>
        <p:nvSpPr>
          <p:cNvPr id="13" name="Text Placeholder 2"/>
          <p:cNvSpPr>
            <a:spLocks noGrp="1"/>
          </p:cNvSpPr>
          <p:nvPr>
            <p:ph idx="1"/>
          </p:nvPr>
        </p:nvSpPr>
        <p:spPr>
          <a:xfrm>
            <a:off x="838200" y="1825625"/>
            <a:ext cx="8686800" cy="4203996"/>
          </a:xfrm>
          <a:prstGeom prst="rect">
            <a:avLst/>
          </a:prstGeom>
          <a:noFill/>
        </p:spPr>
        <p:txBody>
          <a:bodyPr rtlCol="0">
            <a:noAutofit/>
          </a:bodyPr>
          <a:lstStyle>
            <a:lvl1pPr>
              <a:lnSpc>
                <a:spcPts val="4400"/>
              </a:lnSpc>
              <a:spcBef>
                <a:spcPts val="1800"/>
              </a:spcBef>
              <a:defRPr sz="3600" baseline="0"/>
            </a:lvl1pPr>
            <a:lvl2pPr>
              <a:lnSpc>
                <a:spcPts val="3600"/>
              </a:lnSpc>
              <a:spcBef>
                <a:spcPts val="1800"/>
              </a:spcBef>
              <a:defRPr sz="2800" baseline="0"/>
            </a:lvl2pPr>
            <a:lvl3pPr>
              <a:lnSpc>
                <a:spcPts val="3600"/>
              </a:lnSpc>
              <a:spcBef>
                <a:spcPts val="1800"/>
              </a:spcBef>
              <a:defRPr sz="2800" baseline="0"/>
            </a:lvl3pPr>
            <a:lvl4pPr>
              <a:lnSpc>
                <a:spcPts val="3600"/>
              </a:lnSpc>
              <a:spcBef>
                <a:spcPts val="1800"/>
              </a:spcBef>
              <a:defRPr sz="2800" baseline="0"/>
            </a:lvl4pPr>
          </a:lstStyle>
          <a:p>
            <a:pPr lvl="0"/>
            <a:r>
              <a:rPr lang="en-US"/>
              <a:t>Click to edit Master text styles</a:t>
            </a:r>
          </a:p>
        </p:txBody>
      </p:sp>
      <p:sp>
        <p:nvSpPr>
          <p:cNvPr id="7" name="Date Placeholder 3">
            <a:extLst>
              <a:ext uri="{FF2B5EF4-FFF2-40B4-BE49-F238E27FC236}">
                <a16:creationId xmlns:a16="http://schemas.microsoft.com/office/drawing/2014/main" id="{2CD8856D-E132-4DAA-99BE-D4505BD296A4}"/>
              </a:ext>
            </a:extLst>
          </p:cNvPr>
          <p:cNvSpPr>
            <a:spLocks noGrp="1"/>
          </p:cNvSpPr>
          <p:nvPr>
            <p:ph type="dt" sz="half" idx="10"/>
          </p:nvPr>
        </p:nvSpPr>
        <p:spPr/>
        <p:txBody>
          <a:bodyPr/>
          <a:lstStyle>
            <a:lvl1pPr algn="l">
              <a:defRPr sz="1000" b="1" i="0" baseline="0">
                <a:solidFill>
                  <a:schemeClr val="accent1"/>
                </a:solidFill>
              </a:defRPr>
            </a:lvl1pPr>
          </a:lstStyle>
          <a:p>
            <a:pPr>
              <a:defRPr/>
            </a:pPr>
            <a:fld id="{F3697C83-3C9B-4659-8991-3B084BAB9A5E}" type="datetime1">
              <a:rPr lang="en-US"/>
              <a:pPr>
                <a:defRPr/>
              </a:pPr>
              <a:t>6/4/2021</a:t>
            </a:fld>
            <a:endParaRPr lang="en-US" dirty="0"/>
          </a:p>
        </p:txBody>
      </p:sp>
      <p:sp>
        <p:nvSpPr>
          <p:cNvPr id="8" name="Footer Placeholder 4">
            <a:extLst>
              <a:ext uri="{FF2B5EF4-FFF2-40B4-BE49-F238E27FC236}">
                <a16:creationId xmlns:a16="http://schemas.microsoft.com/office/drawing/2014/main" id="{877A306D-43D9-4259-A2C6-5A438261875F}"/>
              </a:ext>
            </a:extLst>
          </p:cNvPr>
          <p:cNvSpPr>
            <a:spLocks noGrp="1"/>
          </p:cNvSpPr>
          <p:nvPr>
            <p:ph type="ftr" sz="quarter" idx="11"/>
          </p:nvPr>
        </p:nvSpPr>
        <p:spPr/>
        <p:txBody>
          <a:bodyPr/>
          <a:lstStyle>
            <a:lvl1pPr algn="l">
              <a:defRPr sz="1000" b="1" i="0" baseline="0">
                <a:solidFill>
                  <a:schemeClr val="accent1"/>
                </a:solidFill>
              </a:defRPr>
            </a:lvl1pPr>
          </a:lstStyle>
          <a:p>
            <a:pPr>
              <a:defRPr/>
            </a:pPr>
            <a:r>
              <a:rPr lang="en-US"/>
              <a:t>Introducing Spark</a:t>
            </a:r>
            <a:endParaRPr lang="en-US" dirty="0"/>
          </a:p>
        </p:txBody>
      </p:sp>
      <p:sp>
        <p:nvSpPr>
          <p:cNvPr id="9" name="Slide Number Placeholder 5">
            <a:extLst>
              <a:ext uri="{FF2B5EF4-FFF2-40B4-BE49-F238E27FC236}">
                <a16:creationId xmlns:a16="http://schemas.microsoft.com/office/drawing/2014/main" id="{8E8377CB-80A8-4B0C-B140-28DAB76D8CE8}"/>
              </a:ext>
            </a:extLst>
          </p:cNvPr>
          <p:cNvSpPr>
            <a:spLocks noGrp="1"/>
          </p:cNvSpPr>
          <p:nvPr>
            <p:ph type="sldNum" sz="quarter" idx="12"/>
          </p:nvPr>
        </p:nvSpPr>
        <p:spPr/>
        <p:txBody>
          <a:bodyPr/>
          <a:lstStyle>
            <a:lvl1pPr algn="r">
              <a:defRPr sz="1000" b="1" i="0" baseline="0">
                <a:solidFill>
                  <a:schemeClr val="accent1"/>
                </a:solidFill>
              </a:defRPr>
            </a:lvl1pPr>
          </a:lstStyle>
          <a:p>
            <a:pPr>
              <a:defRPr/>
            </a:pPr>
            <a:fld id="{74262F6E-73AB-4978-ACA0-2A32EEF98EC9}" type="slidenum">
              <a:rPr lang="en-US"/>
              <a:pPr>
                <a:defRPr/>
              </a:pPr>
              <a:t>‹#›</a:t>
            </a:fld>
            <a:endParaRPr lang="en-US"/>
          </a:p>
        </p:txBody>
      </p:sp>
    </p:spTree>
    <p:extLst>
      <p:ext uri="{BB962C8B-B14F-4D97-AF65-F5344CB8AC3E}">
        <p14:creationId xmlns:p14="http://schemas.microsoft.com/office/powerpoint/2010/main" val="2526293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Turquois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341517"/>
            <a:ext cx="8686800" cy="1376522"/>
          </a:xfrm>
          <a:prstGeom prst="rect">
            <a:avLst/>
          </a:prstGeom>
          <a:noFill/>
        </p:spPr>
        <p:txBody>
          <a:bodyPr/>
          <a:lstStyle>
            <a:lvl1pPr>
              <a:lnSpc>
                <a:spcPts val="6000"/>
              </a:lnSpc>
              <a:defRPr sz="6000" spc="-2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7D7219-9C68-4AA1-98A9-6163B74350F0}"/>
              </a:ext>
            </a:extLst>
          </p:cNvPr>
          <p:cNvSpPr>
            <a:spLocks noGrp="1"/>
          </p:cNvSpPr>
          <p:nvPr>
            <p:ph type="dt" sz="half" idx="10"/>
          </p:nvPr>
        </p:nvSpPr>
        <p:spPr/>
        <p:txBody>
          <a:bodyPr/>
          <a:lstStyle>
            <a:lvl1pPr algn="l">
              <a:defRPr sz="1000" b="1" i="0" baseline="0">
                <a:solidFill>
                  <a:schemeClr val="bg1"/>
                </a:solidFill>
              </a:defRPr>
            </a:lvl1pPr>
          </a:lstStyle>
          <a:p>
            <a:pPr>
              <a:defRPr/>
            </a:pPr>
            <a:fld id="{CDA6E196-B4B7-4CF3-933B-8F19E1B41755}" type="datetime1">
              <a:rPr lang="en-US"/>
              <a:pPr>
                <a:defRPr/>
              </a:pPr>
              <a:t>6/4/2021</a:t>
            </a:fld>
            <a:endParaRPr lang="en-US" dirty="0"/>
          </a:p>
        </p:txBody>
      </p:sp>
      <p:sp>
        <p:nvSpPr>
          <p:cNvPr id="5" name="Footer Placeholder 4">
            <a:extLst>
              <a:ext uri="{FF2B5EF4-FFF2-40B4-BE49-F238E27FC236}">
                <a16:creationId xmlns:a16="http://schemas.microsoft.com/office/drawing/2014/main" id="{0997859D-7CDB-4167-BF07-9C15F8EFE48A}"/>
              </a:ext>
            </a:extLst>
          </p:cNvPr>
          <p:cNvSpPr>
            <a:spLocks noGrp="1"/>
          </p:cNvSpPr>
          <p:nvPr>
            <p:ph type="ftr" sz="quarter" idx="11"/>
          </p:nvPr>
        </p:nvSpPr>
        <p:spPr/>
        <p:txBody>
          <a:bodyPr/>
          <a:lstStyle>
            <a:lvl1pPr algn="l">
              <a:defRPr sz="1000" b="1" i="0" baseline="0">
                <a:solidFill>
                  <a:schemeClr val="bg1"/>
                </a:solidFill>
              </a:defRPr>
            </a:lvl1pPr>
          </a:lstStyle>
          <a:p>
            <a:pPr>
              <a:defRPr/>
            </a:pPr>
            <a:r>
              <a:rPr lang="en-US"/>
              <a:t>Introducing Spark</a:t>
            </a:r>
            <a:endParaRPr lang="en-US" dirty="0"/>
          </a:p>
        </p:txBody>
      </p:sp>
      <p:sp>
        <p:nvSpPr>
          <p:cNvPr id="6" name="Slide Number Placeholder 5">
            <a:extLst>
              <a:ext uri="{FF2B5EF4-FFF2-40B4-BE49-F238E27FC236}">
                <a16:creationId xmlns:a16="http://schemas.microsoft.com/office/drawing/2014/main" id="{8BEF39C9-3817-45AC-920D-6DA7739D488B}"/>
              </a:ext>
            </a:extLst>
          </p:cNvPr>
          <p:cNvSpPr>
            <a:spLocks noGrp="1"/>
          </p:cNvSpPr>
          <p:nvPr>
            <p:ph type="sldNum" sz="quarter" idx="12"/>
          </p:nvPr>
        </p:nvSpPr>
        <p:spPr/>
        <p:txBody>
          <a:bodyPr/>
          <a:lstStyle>
            <a:lvl1pPr algn="r">
              <a:defRPr sz="1000" b="1" i="0" baseline="0">
                <a:solidFill>
                  <a:schemeClr val="bg1"/>
                </a:solidFill>
              </a:defRPr>
            </a:lvl1pPr>
          </a:lstStyle>
          <a:p>
            <a:pPr>
              <a:defRPr/>
            </a:pPr>
            <a:fld id="{87D3DFA2-F29F-4904-8991-DDDD404C17EC}" type="slidenum">
              <a:rPr lang="en-US"/>
              <a:pPr>
                <a:defRPr/>
              </a:pPr>
              <a:t>‹#›</a:t>
            </a:fld>
            <a:endParaRPr lang="en-US"/>
          </a:p>
        </p:txBody>
      </p:sp>
    </p:spTree>
    <p:extLst>
      <p:ext uri="{BB962C8B-B14F-4D97-AF65-F5344CB8AC3E}">
        <p14:creationId xmlns:p14="http://schemas.microsoft.com/office/powerpoint/2010/main" val="3973554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341517"/>
            <a:ext cx="8686800" cy="1376522"/>
          </a:xfrm>
          <a:prstGeom prst="rect">
            <a:avLst/>
          </a:prstGeom>
          <a:noFill/>
        </p:spPr>
        <p:txBody>
          <a:bodyPr/>
          <a:lstStyle>
            <a:lvl1pPr>
              <a:lnSpc>
                <a:spcPts val="6000"/>
              </a:lnSpc>
              <a:defRPr sz="6000" spc="-2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9E789B-4D88-479B-872E-FD5ACEC02D34}"/>
              </a:ext>
            </a:extLst>
          </p:cNvPr>
          <p:cNvSpPr>
            <a:spLocks noGrp="1"/>
          </p:cNvSpPr>
          <p:nvPr>
            <p:ph type="dt" sz="half" idx="10"/>
          </p:nvPr>
        </p:nvSpPr>
        <p:spPr/>
        <p:txBody>
          <a:bodyPr/>
          <a:lstStyle>
            <a:lvl1pPr algn="l">
              <a:defRPr sz="1000" b="1" i="0" baseline="0">
                <a:solidFill>
                  <a:schemeClr val="bg1"/>
                </a:solidFill>
              </a:defRPr>
            </a:lvl1pPr>
          </a:lstStyle>
          <a:p>
            <a:pPr>
              <a:defRPr/>
            </a:pPr>
            <a:fld id="{B80D1244-5EEC-48E5-B249-C6E04B9744BD}" type="datetime1">
              <a:rPr lang="en-US"/>
              <a:pPr>
                <a:defRPr/>
              </a:pPr>
              <a:t>6/4/2021</a:t>
            </a:fld>
            <a:endParaRPr lang="en-US" dirty="0"/>
          </a:p>
        </p:txBody>
      </p:sp>
      <p:sp>
        <p:nvSpPr>
          <p:cNvPr id="5" name="Footer Placeholder 4">
            <a:extLst>
              <a:ext uri="{FF2B5EF4-FFF2-40B4-BE49-F238E27FC236}">
                <a16:creationId xmlns:a16="http://schemas.microsoft.com/office/drawing/2014/main" id="{44F32666-9C06-4F5C-AC8F-7DC40A50EAC1}"/>
              </a:ext>
            </a:extLst>
          </p:cNvPr>
          <p:cNvSpPr>
            <a:spLocks noGrp="1"/>
          </p:cNvSpPr>
          <p:nvPr>
            <p:ph type="ftr" sz="quarter" idx="11"/>
          </p:nvPr>
        </p:nvSpPr>
        <p:spPr/>
        <p:txBody>
          <a:bodyPr/>
          <a:lstStyle>
            <a:lvl1pPr algn="l">
              <a:defRPr sz="1000" b="1" i="0" baseline="0">
                <a:solidFill>
                  <a:schemeClr val="bg1"/>
                </a:solidFill>
              </a:defRPr>
            </a:lvl1pPr>
          </a:lstStyle>
          <a:p>
            <a:pPr>
              <a:defRPr/>
            </a:pPr>
            <a:r>
              <a:rPr lang="en-US"/>
              <a:t>Introducing Spark</a:t>
            </a:r>
            <a:endParaRPr lang="en-US" dirty="0"/>
          </a:p>
        </p:txBody>
      </p:sp>
      <p:sp>
        <p:nvSpPr>
          <p:cNvPr id="6" name="Slide Number Placeholder 5">
            <a:extLst>
              <a:ext uri="{FF2B5EF4-FFF2-40B4-BE49-F238E27FC236}">
                <a16:creationId xmlns:a16="http://schemas.microsoft.com/office/drawing/2014/main" id="{EA9B4CFA-8909-495C-A36C-F9512BE47897}"/>
              </a:ext>
            </a:extLst>
          </p:cNvPr>
          <p:cNvSpPr>
            <a:spLocks noGrp="1"/>
          </p:cNvSpPr>
          <p:nvPr>
            <p:ph type="sldNum" sz="quarter" idx="12"/>
          </p:nvPr>
        </p:nvSpPr>
        <p:spPr/>
        <p:txBody>
          <a:bodyPr/>
          <a:lstStyle>
            <a:lvl1pPr algn="r">
              <a:defRPr sz="1000" b="1" i="0" baseline="0">
                <a:solidFill>
                  <a:schemeClr val="bg1"/>
                </a:solidFill>
              </a:defRPr>
            </a:lvl1pPr>
          </a:lstStyle>
          <a:p>
            <a:pPr>
              <a:defRPr/>
            </a:pPr>
            <a:fld id="{3AE50124-1567-4D47-BD89-B02F2DC05F5C}" type="slidenum">
              <a:rPr lang="en-US"/>
              <a:pPr>
                <a:defRPr/>
              </a:pPr>
              <a:t>‹#›</a:t>
            </a:fld>
            <a:endParaRPr lang="en-US"/>
          </a:p>
        </p:txBody>
      </p:sp>
    </p:spTree>
    <p:extLst>
      <p:ext uri="{BB962C8B-B14F-4D97-AF65-F5344CB8AC3E}">
        <p14:creationId xmlns:p14="http://schemas.microsoft.com/office/powerpoint/2010/main" val="3585426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Green">
    <p:bg>
      <p:bgPr>
        <a:solidFill>
          <a:srgbClr val="6AA74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341517"/>
            <a:ext cx="8686800" cy="1376522"/>
          </a:xfrm>
          <a:prstGeom prst="rect">
            <a:avLst/>
          </a:prstGeom>
          <a:noFill/>
        </p:spPr>
        <p:txBody>
          <a:bodyPr/>
          <a:lstStyle>
            <a:lvl1pPr>
              <a:lnSpc>
                <a:spcPts val="6000"/>
              </a:lnSpc>
              <a:defRPr sz="6000" spc="-2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61E912-0748-45F6-8AC0-F9ACC5F4F01E}"/>
              </a:ext>
            </a:extLst>
          </p:cNvPr>
          <p:cNvSpPr>
            <a:spLocks noGrp="1"/>
          </p:cNvSpPr>
          <p:nvPr>
            <p:ph type="dt" sz="half" idx="10"/>
          </p:nvPr>
        </p:nvSpPr>
        <p:spPr/>
        <p:txBody>
          <a:bodyPr/>
          <a:lstStyle>
            <a:lvl1pPr algn="l">
              <a:defRPr sz="1000" b="1" i="0" baseline="0">
                <a:solidFill>
                  <a:schemeClr val="bg1"/>
                </a:solidFill>
              </a:defRPr>
            </a:lvl1pPr>
          </a:lstStyle>
          <a:p>
            <a:pPr>
              <a:defRPr/>
            </a:pPr>
            <a:fld id="{3D833F22-C4A0-45B5-8C5D-090486C7F9D6}" type="datetime1">
              <a:rPr lang="en-US"/>
              <a:pPr>
                <a:defRPr/>
              </a:pPr>
              <a:t>6/4/2021</a:t>
            </a:fld>
            <a:endParaRPr lang="en-US" dirty="0"/>
          </a:p>
        </p:txBody>
      </p:sp>
      <p:sp>
        <p:nvSpPr>
          <p:cNvPr id="5" name="Footer Placeholder 4">
            <a:extLst>
              <a:ext uri="{FF2B5EF4-FFF2-40B4-BE49-F238E27FC236}">
                <a16:creationId xmlns:a16="http://schemas.microsoft.com/office/drawing/2014/main" id="{4AD354E9-8785-4FC3-AEAD-C3987217BFEB}"/>
              </a:ext>
            </a:extLst>
          </p:cNvPr>
          <p:cNvSpPr>
            <a:spLocks noGrp="1"/>
          </p:cNvSpPr>
          <p:nvPr>
            <p:ph type="ftr" sz="quarter" idx="11"/>
          </p:nvPr>
        </p:nvSpPr>
        <p:spPr/>
        <p:txBody>
          <a:bodyPr/>
          <a:lstStyle>
            <a:lvl1pPr algn="l">
              <a:defRPr sz="1000" b="1" i="0" baseline="0">
                <a:solidFill>
                  <a:schemeClr val="bg1"/>
                </a:solidFill>
              </a:defRPr>
            </a:lvl1pPr>
          </a:lstStyle>
          <a:p>
            <a:pPr>
              <a:defRPr/>
            </a:pPr>
            <a:r>
              <a:rPr lang="en-US"/>
              <a:t>Introducing Spark</a:t>
            </a:r>
            <a:endParaRPr lang="en-US" dirty="0"/>
          </a:p>
        </p:txBody>
      </p:sp>
      <p:sp>
        <p:nvSpPr>
          <p:cNvPr id="6" name="Slide Number Placeholder 5">
            <a:extLst>
              <a:ext uri="{FF2B5EF4-FFF2-40B4-BE49-F238E27FC236}">
                <a16:creationId xmlns:a16="http://schemas.microsoft.com/office/drawing/2014/main" id="{31FA3BB4-8D9A-4674-8F8F-D094C9C541CF}"/>
              </a:ext>
            </a:extLst>
          </p:cNvPr>
          <p:cNvSpPr>
            <a:spLocks noGrp="1"/>
          </p:cNvSpPr>
          <p:nvPr>
            <p:ph type="sldNum" sz="quarter" idx="12"/>
          </p:nvPr>
        </p:nvSpPr>
        <p:spPr/>
        <p:txBody>
          <a:bodyPr/>
          <a:lstStyle>
            <a:lvl1pPr algn="r">
              <a:defRPr sz="1000" b="1" i="0" baseline="0">
                <a:solidFill>
                  <a:schemeClr val="bg1"/>
                </a:solidFill>
              </a:defRPr>
            </a:lvl1pPr>
          </a:lstStyle>
          <a:p>
            <a:pPr>
              <a:defRPr/>
            </a:pPr>
            <a:fld id="{BD6FBD80-7135-4248-BD49-3623D5834D2B}" type="slidenum">
              <a:rPr lang="en-US"/>
              <a:pPr>
                <a:defRPr/>
              </a:pPr>
              <a:t>‹#›</a:t>
            </a:fld>
            <a:endParaRPr lang="en-US"/>
          </a:p>
        </p:txBody>
      </p:sp>
    </p:spTree>
    <p:extLst>
      <p:ext uri="{BB962C8B-B14F-4D97-AF65-F5344CB8AC3E}">
        <p14:creationId xmlns:p14="http://schemas.microsoft.com/office/powerpoint/2010/main" val="90433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Orange">
    <p:bg>
      <p:bgPr>
        <a:solidFill>
          <a:srgbClr val="E05E1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341517"/>
            <a:ext cx="8686800" cy="1376522"/>
          </a:xfrm>
          <a:prstGeom prst="rect">
            <a:avLst/>
          </a:prstGeom>
          <a:noFill/>
        </p:spPr>
        <p:txBody>
          <a:bodyPr/>
          <a:lstStyle>
            <a:lvl1pPr>
              <a:lnSpc>
                <a:spcPts val="6000"/>
              </a:lnSpc>
              <a:defRPr sz="6000" spc="-2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64650F-0330-42D6-AC92-A6297B231C61}"/>
              </a:ext>
            </a:extLst>
          </p:cNvPr>
          <p:cNvSpPr>
            <a:spLocks noGrp="1"/>
          </p:cNvSpPr>
          <p:nvPr>
            <p:ph type="dt" sz="half" idx="10"/>
          </p:nvPr>
        </p:nvSpPr>
        <p:spPr/>
        <p:txBody>
          <a:bodyPr/>
          <a:lstStyle>
            <a:lvl1pPr algn="l">
              <a:defRPr sz="1000" b="1" i="0" baseline="0">
                <a:solidFill>
                  <a:schemeClr val="bg1"/>
                </a:solidFill>
              </a:defRPr>
            </a:lvl1pPr>
          </a:lstStyle>
          <a:p>
            <a:pPr>
              <a:defRPr/>
            </a:pPr>
            <a:fld id="{6F9F99A2-94EB-41BB-AB80-F3A7B0C5F056}" type="datetime1">
              <a:rPr lang="en-US"/>
              <a:pPr>
                <a:defRPr/>
              </a:pPr>
              <a:t>6/4/2021</a:t>
            </a:fld>
            <a:endParaRPr lang="en-US" dirty="0"/>
          </a:p>
        </p:txBody>
      </p:sp>
      <p:sp>
        <p:nvSpPr>
          <p:cNvPr id="5" name="Footer Placeholder 4">
            <a:extLst>
              <a:ext uri="{FF2B5EF4-FFF2-40B4-BE49-F238E27FC236}">
                <a16:creationId xmlns:a16="http://schemas.microsoft.com/office/drawing/2014/main" id="{84D1F024-1FCA-494B-91E3-5E2AAAD2A2EE}"/>
              </a:ext>
            </a:extLst>
          </p:cNvPr>
          <p:cNvSpPr>
            <a:spLocks noGrp="1"/>
          </p:cNvSpPr>
          <p:nvPr>
            <p:ph type="ftr" sz="quarter" idx="11"/>
          </p:nvPr>
        </p:nvSpPr>
        <p:spPr/>
        <p:txBody>
          <a:bodyPr/>
          <a:lstStyle>
            <a:lvl1pPr algn="l">
              <a:defRPr sz="1000" b="1" i="0" baseline="0">
                <a:solidFill>
                  <a:schemeClr val="bg1"/>
                </a:solidFill>
              </a:defRPr>
            </a:lvl1pPr>
          </a:lstStyle>
          <a:p>
            <a:pPr>
              <a:defRPr/>
            </a:pPr>
            <a:r>
              <a:rPr lang="en-US"/>
              <a:t>Introducing Spark</a:t>
            </a:r>
            <a:endParaRPr lang="en-US" dirty="0"/>
          </a:p>
        </p:txBody>
      </p:sp>
      <p:sp>
        <p:nvSpPr>
          <p:cNvPr id="6" name="Slide Number Placeholder 5">
            <a:extLst>
              <a:ext uri="{FF2B5EF4-FFF2-40B4-BE49-F238E27FC236}">
                <a16:creationId xmlns:a16="http://schemas.microsoft.com/office/drawing/2014/main" id="{DFF6BD6A-50B0-4DB0-9CD5-C678E8C6D76B}"/>
              </a:ext>
            </a:extLst>
          </p:cNvPr>
          <p:cNvSpPr>
            <a:spLocks noGrp="1"/>
          </p:cNvSpPr>
          <p:nvPr>
            <p:ph type="sldNum" sz="quarter" idx="12"/>
          </p:nvPr>
        </p:nvSpPr>
        <p:spPr/>
        <p:txBody>
          <a:bodyPr/>
          <a:lstStyle>
            <a:lvl1pPr algn="r">
              <a:defRPr sz="1000" b="1" i="0" baseline="0">
                <a:solidFill>
                  <a:schemeClr val="bg1"/>
                </a:solidFill>
              </a:defRPr>
            </a:lvl1pPr>
          </a:lstStyle>
          <a:p>
            <a:pPr>
              <a:defRPr/>
            </a:pPr>
            <a:fld id="{601BF6F3-5D47-4556-89D9-07BEE43B48ED}" type="slidenum">
              <a:rPr lang="en-US"/>
              <a:pPr>
                <a:defRPr/>
              </a:pPr>
              <a:t>‹#›</a:t>
            </a:fld>
            <a:endParaRPr lang="en-US"/>
          </a:p>
        </p:txBody>
      </p:sp>
    </p:spTree>
    <p:extLst>
      <p:ext uri="{BB962C8B-B14F-4D97-AF65-F5344CB8AC3E}">
        <p14:creationId xmlns:p14="http://schemas.microsoft.com/office/powerpoint/2010/main" val="2196198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Berry">
    <p:bg>
      <p:bgPr>
        <a:solidFill>
          <a:srgbClr val="B6265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1341517"/>
            <a:ext cx="8686800" cy="1376522"/>
          </a:xfrm>
          <a:prstGeom prst="rect">
            <a:avLst/>
          </a:prstGeom>
          <a:noFill/>
        </p:spPr>
        <p:txBody>
          <a:bodyPr/>
          <a:lstStyle>
            <a:lvl1pPr>
              <a:lnSpc>
                <a:spcPts val="6000"/>
              </a:lnSpc>
              <a:defRPr sz="6000" spc="-2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8200" y="2802018"/>
            <a:ext cx="8686800" cy="1435100"/>
          </a:xfrm>
          <a:noFill/>
        </p:spPr>
        <p:txBody>
          <a:bodyPr/>
          <a:lstStyle>
            <a:lvl1pPr marL="0" indent="0">
              <a:buNone/>
              <a:defRPr sz="2400" b="1" i="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914760-0644-4505-81F7-62B7C4225F1F}"/>
              </a:ext>
            </a:extLst>
          </p:cNvPr>
          <p:cNvSpPr>
            <a:spLocks noGrp="1"/>
          </p:cNvSpPr>
          <p:nvPr>
            <p:ph type="dt" sz="half" idx="10"/>
          </p:nvPr>
        </p:nvSpPr>
        <p:spPr/>
        <p:txBody>
          <a:bodyPr/>
          <a:lstStyle>
            <a:lvl1pPr algn="l">
              <a:defRPr sz="1000" b="1" i="0" baseline="0">
                <a:solidFill>
                  <a:schemeClr val="bg1"/>
                </a:solidFill>
              </a:defRPr>
            </a:lvl1pPr>
          </a:lstStyle>
          <a:p>
            <a:pPr>
              <a:defRPr/>
            </a:pPr>
            <a:fld id="{B856A317-05DF-4C5D-840E-5C67E29BF450}" type="datetime1">
              <a:rPr lang="en-US"/>
              <a:pPr>
                <a:defRPr/>
              </a:pPr>
              <a:t>6/4/2021</a:t>
            </a:fld>
            <a:endParaRPr lang="en-US" dirty="0"/>
          </a:p>
        </p:txBody>
      </p:sp>
      <p:sp>
        <p:nvSpPr>
          <p:cNvPr id="5" name="Footer Placeholder 4">
            <a:extLst>
              <a:ext uri="{FF2B5EF4-FFF2-40B4-BE49-F238E27FC236}">
                <a16:creationId xmlns:a16="http://schemas.microsoft.com/office/drawing/2014/main" id="{48433857-F41A-45DB-BBB1-C86AF3C579D6}"/>
              </a:ext>
            </a:extLst>
          </p:cNvPr>
          <p:cNvSpPr>
            <a:spLocks noGrp="1"/>
          </p:cNvSpPr>
          <p:nvPr>
            <p:ph type="ftr" sz="quarter" idx="11"/>
          </p:nvPr>
        </p:nvSpPr>
        <p:spPr/>
        <p:txBody>
          <a:bodyPr/>
          <a:lstStyle>
            <a:lvl1pPr algn="l">
              <a:defRPr sz="1000" b="1" i="0" baseline="0">
                <a:solidFill>
                  <a:schemeClr val="bg1"/>
                </a:solidFill>
              </a:defRPr>
            </a:lvl1pPr>
          </a:lstStyle>
          <a:p>
            <a:pPr>
              <a:defRPr/>
            </a:pPr>
            <a:r>
              <a:rPr lang="en-US"/>
              <a:t>Introducing Spark</a:t>
            </a:r>
            <a:endParaRPr lang="en-US" dirty="0"/>
          </a:p>
        </p:txBody>
      </p:sp>
      <p:sp>
        <p:nvSpPr>
          <p:cNvPr id="6" name="Slide Number Placeholder 5">
            <a:extLst>
              <a:ext uri="{FF2B5EF4-FFF2-40B4-BE49-F238E27FC236}">
                <a16:creationId xmlns:a16="http://schemas.microsoft.com/office/drawing/2014/main" id="{10D4B974-0A00-4DC1-B065-6E8171DFC830}"/>
              </a:ext>
            </a:extLst>
          </p:cNvPr>
          <p:cNvSpPr>
            <a:spLocks noGrp="1"/>
          </p:cNvSpPr>
          <p:nvPr>
            <p:ph type="sldNum" sz="quarter" idx="12"/>
          </p:nvPr>
        </p:nvSpPr>
        <p:spPr/>
        <p:txBody>
          <a:bodyPr/>
          <a:lstStyle>
            <a:lvl1pPr algn="r">
              <a:defRPr sz="1000" b="1" i="0" baseline="0">
                <a:solidFill>
                  <a:schemeClr val="bg1"/>
                </a:solidFill>
              </a:defRPr>
            </a:lvl1pPr>
          </a:lstStyle>
          <a:p>
            <a:pPr>
              <a:defRPr/>
            </a:pPr>
            <a:fld id="{D2078607-43AB-4679-BB1C-BC929EDD5D23}" type="slidenum">
              <a:rPr lang="en-US"/>
              <a:pPr>
                <a:defRPr/>
              </a:pPr>
              <a:t>‹#›</a:t>
            </a:fld>
            <a:endParaRPr lang="en-US"/>
          </a:p>
        </p:txBody>
      </p:sp>
    </p:spTree>
    <p:extLst>
      <p:ext uri="{BB962C8B-B14F-4D97-AF65-F5344CB8AC3E}">
        <p14:creationId xmlns:p14="http://schemas.microsoft.com/office/powerpoint/2010/main" val="3552135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Statem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9C584F-56C1-43EB-879A-03F89F3BE118}"/>
              </a:ext>
            </a:extLst>
          </p:cNvPr>
          <p:cNvSpPr/>
          <p:nvPr userDrawn="1"/>
        </p:nvSpPr>
        <p:spPr>
          <a:xfrm>
            <a:off x="0" y="433388"/>
            <a:ext cx="12192000" cy="5595937"/>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5" name="Picture 8">
            <a:extLst>
              <a:ext uri="{FF2B5EF4-FFF2-40B4-BE49-F238E27FC236}">
                <a16:creationId xmlns:a16="http://schemas.microsoft.com/office/drawing/2014/main" id="{754299A0-516E-4B91-AD4B-D0643CFCBCF1}"/>
              </a:ext>
            </a:extLst>
          </p:cNvPr>
          <p:cNvPicPr>
            <a:picLocks/>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11888"/>
            <a:ext cx="12192000" cy="13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a:extLst>
              <a:ext uri="{FF2B5EF4-FFF2-40B4-BE49-F238E27FC236}">
                <a16:creationId xmlns:a16="http://schemas.microsoft.com/office/drawing/2014/main" id="{7226ADBD-A87C-4757-AF74-D12B8360F11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91738" y="865188"/>
            <a:ext cx="1262062"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1028064"/>
            <a:ext cx="8686800" cy="3983904"/>
          </a:xfrm>
          <a:prstGeom prst="rect">
            <a:avLst/>
          </a:prstGeom>
        </p:spPr>
        <p:txBody>
          <a:bodyPr anchor="t"/>
          <a:lstStyle>
            <a:lvl1pPr>
              <a:defRPr b="0" i="0" baseline="0">
                <a:latin typeface="+mj-lt"/>
              </a:defRPr>
            </a:lvl1pPr>
          </a:lstStyle>
          <a:p>
            <a:r>
              <a:rPr lang="en-US"/>
              <a:t>Click to edit Master title style</a:t>
            </a:r>
            <a:endParaRPr lang="en-US" dirty="0"/>
          </a:p>
        </p:txBody>
      </p:sp>
      <p:sp>
        <p:nvSpPr>
          <p:cNvPr id="14" name="Text Placeholder 3"/>
          <p:cNvSpPr>
            <a:spLocks noGrp="1"/>
          </p:cNvSpPr>
          <p:nvPr>
            <p:ph type="body" sz="half" idx="11"/>
          </p:nvPr>
        </p:nvSpPr>
        <p:spPr>
          <a:xfrm>
            <a:off x="838200" y="5209788"/>
            <a:ext cx="8686800" cy="834773"/>
          </a:xfrm>
        </p:spPr>
        <p:txBody>
          <a:bodyPr lIns="457200" tIns="137160"/>
          <a:lstStyle>
            <a:lvl1pPr marL="342900" marR="0" indent="-342900" algn="l" defTabSz="914400" rtl="0" eaLnBrk="1" fontAlgn="auto" latinLnBrk="0" hangingPunct="1">
              <a:lnSpc>
                <a:spcPts val="2400"/>
              </a:lnSpc>
              <a:spcBef>
                <a:spcPts val="1000"/>
              </a:spcBef>
              <a:spcAft>
                <a:spcPts val="0"/>
              </a:spcAft>
              <a:buClrTx/>
              <a:buSzTx/>
              <a:buFont typeface="AppleSymbols" charset="0"/>
              <a:buChar char="⎯"/>
              <a:tabLst/>
              <a:defRPr sz="2000" b="0" spc="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Date Placeholder 3">
            <a:extLst>
              <a:ext uri="{FF2B5EF4-FFF2-40B4-BE49-F238E27FC236}">
                <a16:creationId xmlns:a16="http://schemas.microsoft.com/office/drawing/2014/main" id="{3082C106-8E78-44CC-B1B6-E9CDCC18CCEF}"/>
              </a:ext>
            </a:extLst>
          </p:cNvPr>
          <p:cNvSpPr>
            <a:spLocks noGrp="1"/>
          </p:cNvSpPr>
          <p:nvPr>
            <p:ph type="dt" sz="half" idx="12"/>
          </p:nvPr>
        </p:nvSpPr>
        <p:spPr/>
        <p:txBody>
          <a:bodyPr/>
          <a:lstStyle>
            <a:lvl1pPr algn="l">
              <a:defRPr sz="1000" b="1" i="0" baseline="0">
                <a:solidFill>
                  <a:schemeClr val="accent1"/>
                </a:solidFill>
              </a:defRPr>
            </a:lvl1pPr>
          </a:lstStyle>
          <a:p>
            <a:pPr>
              <a:defRPr/>
            </a:pPr>
            <a:fld id="{49381104-0F01-4B25-812D-70377606DF87}" type="datetime1">
              <a:rPr lang="en-US"/>
              <a:pPr>
                <a:defRPr/>
              </a:pPr>
              <a:t>6/4/2021</a:t>
            </a:fld>
            <a:endParaRPr lang="en-US" dirty="0"/>
          </a:p>
        </p:txBody>
      </p:sp>
      <p:sp>
        <p:nvSpPr>
          <p:cNvPr id="8" name="Footer Placeholder 4">
            <a:extLst>
              <a:ext uri="{FF2B5EF4-FFF2-40B4-BE49-F238E27FC236}">
                <a16:creationId xmlns:a16="http://schemas.microsoft.com/office/drawing/2014/main" id="{94BC02D2-BD04-411B-B992-DC8BFB7AA159}"/>
              </a:ext>
            </a:extLst>
          </p:cNvPr>
          <p:cNvSpPr>
            <a:spLocks noGrp="1"/>
          </p:cNvSpPr>
          <p:nvPr>
            <p:ph type="ftr" sz="quarter" idx="13"/>
          </p:nvPr>
        </p:nvSpPr>
        <p:spPr/>
        <p:txBody>
          <a:bodyPr/>
          <a:lstStyle>
            <a:lvl1pPr algn="l">
              <a:defRPr sz="1000" b="1" i="0" baseline="0">
                <a:solidFill>
                  <a:schemeClr val="accent1"/>
                </a:solidFill>
              </a:defRPr>
            </a:lvl1pPr>
          </a:lstStyle>
          <a:p>
            <a:pPr>
              <a:defRPr/>
            </a:pPr>
            <a:r>
              <a:rPr lang="en-US"/>
              <a:t>Introducing Spark</a:t>
            </a:r>
            <a:endParaRPr lang="en-US" dirty="0"/>
          </a:p>
        </p:txBody>
      </p:sp>
      <p:sp>
        <p:nvSpPr>
          <p:cNvPr id="9" name="Slide Number Placeholder 5">
            <a:extLst>
              <a:ext uri="{FF2B5EF4-FFF2-40B4-BE49-F238E27FC236}">
                <a16:creationId xmlns:a16="http://schemas.microsoft.com/office/drawing/2014/main" id="{69A69507-F15A-40BC-A354-D182609281C5}"/>
              </a:ext>
            </a:extLst>
          </p:cNvPr>
          <p:cNvSpPr>
            <a:spLocks noGrp="1"/>
          </p:cNvSpPr>
          <p:nvPr>
            <p:ph type="sldNum" sz="quarter" idx="14"/>
          </p:nvPr>
        </p:nvSpPr>
        <p:spPr/>
        <p:txBody>
          <a:bodyPr/>
          <a:lstStyle>
            <a:lvl1pPr algn="r">
              <a:defRPr sz="1000" b="1" i="0" baseline="0">
                <a:solidFill>
                  <a:schemeClr val="accent1"/>
                </a:solidFill>
              </a:defRPr>
            </a:lvl1pPr>
          </a:lstStyle>
          <a:p>
            <a:pPr>
              <a:defRPr/>
            </a:pPr>
            <a:fld id="{E08B463F-0471-44DD-9E76-13A3BA5327AA}" type="slidenum">
              <a:rPr lang="en-US"/>
              <a:pPr>
                <a:defRPr/>
              </a:pPr>
              <a:t>‹#›</a:t>
            </a:fld>
            <a:endParaRPr lang="en-US"/>
          </a:p>
        </p:txBody>
      </p:sp>
    </p:spTree>
    <p:extLst>
      <p:ext uri="{BB962C8B-B14F-4D97-AF65-F5344CB8AC3E}">
        <p14:creationId xmlns:p14="http://schemas.microsoft.com/office/powerpoint/2010/main" val="2925768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ext Placeholder 2">
            <a:extLst>
              <a:ext uri="{FF2B5EF4-FFF2-40B4-BE49-F238E27FC236}">
                <a16:creationId xmlns:a16="http://schemas.microsoft.com/office/drawing/2014/main" id="{1927B4CC-EFFD-4FEB-B49A-62025A77D0BD}"/>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First level</a:t>
            </a:r>
          </a:p>
          <a:p>
            <a:pPr lvl="1"/>
            <a:r>
              <a:rPr lang="en-US" altLang="en-US"/>
              <a:t>Second level</a:t>
            </a:r>
          </a:p>
          <a:p>
            <a:pPr lvl="2"/>
            <a:r>
              <a:rPr lang="en-US" altLang="en-US"/>
              <a:t>Third level</a:t>
            </a:r>
          </a:p>
          <a:p>
            <a:pPr lvl="3"/>
            <a:r>
              <a:rPr lang="en-US" altLang="en-US"/>
              <a:t>Fourth level</a:t>
            </a:r>
          </a:p>
        </p:txBody>
      </p:sp>
      <p:sp>
        <p:nvSpPr>
          <p:cNvPr id="7" name="Title Placeholder 1">
            <a:extLst>
              <a:ext uri="{FF2B5EF4-FFF2-40B4-BE49-F238E27FC236}">
                <a16:creationId xmlns:a16="http://schemas.microsoft.com/office/drawing/2014/main" id="{D6EA93DE-288A-4468-8797-1169061EB785}"/>
              </a:ext>
            </a:extLst>
          </p:cNvPr>
          <p:cNvSpPr>
            <a:spLocks noGrp="1"/>
          </p:cNvSpPr>
          <p:nvPr>
            <p:ph type="title"/>
          </p:nvPr>
        </p:nvSpPr>
        <p:spPr>
          <a:xfrm>
            <a:off x="838200" y="365125"/>
            <a:ext cx="10515600" cy="1325563"/>
          </a:xfrm>
          <a:prstGeom prst="rect">
            <a:avLst/>
          </a:prstGeom>
        </p:spPr>
        <p:txBody>
          <a:bodyPr vert="horz" lIns="91440" tIns="45720" rIns="91440" bIns="45720" rtlCol="0" anchor="b" anchorCtr="0">
            <a:noAutofit/>
          </a:bodyPr>
          <a:lstStyle/>
          <a:p>
            <a:r>
              <a:rPr lang="en-US" dirty="0"/>
              <a:t>Click to edit Master title style</a:t>
            </a:r>
          </a:p>
        </p:txBody>
      </p:sp>
      <p:sp>
        <p:nvSpPr>
          <p:cNvPr id="10" name="Date Placeholder 3">
            <a:extLst>
              <a:ext uri="{FF2B5EF4-FFF2-40B4-BE49-F238E27FC236}">
                <a16:creationId xmlns:a16="http://schemas.microsoft.com/office/drawing/2014/main" id="{87FC2DCB-9188-4A6B-BEFD-74DD18419550}"/>
              </a:ext>
            </a:extLst>
          </p:cNvPr>
          <p:cNvSpPr>
            <a:spLocks noGrp="1"/>
          </p:cNvSpPr>
          <p:nvPr>
            <p:ph type="dt" sz="half" idx="2"/>
          </p:nvPr>
        </p:nvSpPr>
        <p:spPr>
          <a:xfrm>
            <a:off x="838200" y="6356350"/>
            <a:ext cx="1143000" cy="365125"/>
          </a:xfrm>
          <a:prstGeom prst="rect">
            <a:avLst/>
          </a:prstGeom>
        </p:spPr>
        <p:txBody>
          <a:bodyPr vert="horz" lIns="91440" tIns="45720" rIns="91440" bIns="45720" rtlCol="0" anchor="ctr"/>
          <a:lstStyle>
            <a:lvl1pPr algn="l" eaLnBrk="1" fontAlgn="auto" hangingPunct="1">
              <a:spcBef>
                <a:spcPts val="0"/>
              </a:spcBef>
              <a:spcAft>
                <a:spcPts val="0"/>
              </a:spcAft>
              <a:defRPr sz="1000" b="1" i="0" baseline="0">
                <a:solidFill>
                  <a:schemeClr val="accent1"/>
                </a:solidFill>
                <a:latin typeface="+mn-lt"/>
              </a:defRPr>
            </a:lvl1pPr>
          </a:lstStyle>
          <a:p>
            <a:pPr>
              <a:defRPr/>
            </a:pPr>
            <a:fld id="{5BB93E86-9A4D-4720-8502-02E7813AAB4A}" type="datetime1">
              <a:rPr lang="en-US"/>
              <a:pPr>
                <a:defRPr/>
              </a:pPr>
              <a:t>6/4/2021</a:t>
            </a:fld>
            <a:endParaRPr lang="en-US" dirty="0"/>
          </a:p>
        </p:txBody>
      </p:sp>
      <p:sp>
        <p:nvSpPr>
          <p:cNvPr id="11" name="Footer Placeholder 4">
            <a:extLst>
              <a:ext uri="{FF2B5EF4-FFF2-40B4-BE49-F238E27FC236}">
                <a16:creationId xmlns:a16="http://schemas.microsoft.com/office/drawing/2014/main" id="{D99C78D5-65FB-4BA4-BD11-251758D246C9}"/>
              </a:ext>
            </a:extLst>
          </p:cNvPr>
          <p:cNvSpPr>
            <a:spLocks noGrp="1"/>
          </p:cNvSpPr>
          <p:nvPr>
            <p:ph type="ftr" sz="quarter" idx="3"/>
          </p:nvPr>
        </p:nvSpPr>
        <p:spPr>
          <a:xfrm>
            <a:off x="1981200"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000" b="1" i="0" baseline="0">
                <a:solidFill>
                  <a:schemeClr val="accent1"/>
                </a:solidFill>
                <a:latin typeface="+mn-lt"/>
              </a:defRPr>
            </a:lvl1pPr>
          </a:lstStyle>
          <a:p>
            <a:pPr>
              <a:defRPr/>
            </a:pPr>
            <a:r>
              <a:rPr lang="en-US"/>
              <a:t>Introducing Spark</a:t>
            </a:r>
          </a:p>
        </p:txBody>
      </p:sp>
      <p:sp>
        <p:nvSpPr>
          <p:cNvPr id="12" name="Slide Number Placeholder 5">
            <a:extLst>
              <a:ext uri="{FF2B5EF4-FFF2-40B4-BE49-F238E27FC236}">
                <a16:creationId xmlns:a16="http://schemas.microsoft.com/office/drawing/2014/main" id="{DE4843FD-1692-4B7A-A81B-AC4B03E41F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000" b="1" i="0" baseline="0">
                <a:solidFill>
                  <a:schemeClr val="accent1"/>
                </a:solidFill>
                <a:latin typeface="+mn-lt"/>
              </a:defRPr>
            </a:lvl1pPr>
          </a:lstStyle>
          <a:p>
            <a:pPr>
              <a:defRPr/>
            </a:pPr>
            <a:fld id="{E819391D-E681-4222-9F8D-E0EAF706F4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20" r:id="rId1"/>
    <p:sldLayoutId id="2147484321" r:id="rId2"/>
    <p:sldLayoutId id="2147484322" r:id="rId3"/>
    <p:sldLayoutId id="2147484323" r:id="rId4"/>
    <p:sldLayoutId id="2147484324" r:id="rId5"/>
    <p:sldLayoutId id="2147484325" r:id="rId6"/>
    <p:sldLayoutId id="2147484326" r:id="rId7"/>
    <p:sldLayoutId id="2147484327" r:id="rId8"/>
    <p:sldLayoutId id="2147484328" r:id="rId9"/>
    <p:sldLayoutId id="2147484329" r:id="rId10"/>
    <p:sldLayoutId id="2147484330" r:id="rId11"/>
    <p:sldLayoutId id="2147484331" r:id="rId12"/>
    <p:sldLayoutId id="2147484332" r:id="rId13"/>
    <p:sldLayoutId id="2147484333" r:id="rId14"/>
    <p:sldLayoutId id="2147484334" r:id="rId15"/>
    <p:sldLayoutId id="2147484335" r:id="rId16"/>
    <p:sldLayoutId id="2147484336" r:id="rId17"/>
    <p:sldLayoutId id="2147484337" r:id="rId18"/>
    <p:sldLayoutId id="2147484338" r:id="rId19"/>
    <p:sldLayoutId id="2147484339" r:id="rId20"/>
  </p:sldLayoutIdLst>
  <p:hf sldNum="0" hdr="0" ftr="0" dt="0"/>
  <p:txStyles>
    <p:titleStyle>
      <a:lvl1pPr algn="l" rtl="0" eaLnBrk="0" fontAlgn="base" hangingPunct="0">
        <a:lnSpc>
          <a:spcPts val="4400"/>
        </a:lnSpc>
        <a:spcBef>
          <a:spcPct val="0"/>
        </a:spcBef>
        <a:spcAft>
          <a:spcPct val="0"/>
        </a:spcAft>
        <a:defRPr sz="4400" b="1" kern="800" spc="-200">
          <a:solidFill>
            <a:srgbClr val="6D6B6B"/>
          </a:solidFill>
          <a:latin typeface="+mj-lt"/>
          <a:ea typeface="+mj-ea"/>
          <a:cs typeface="+mj-cs"/>
        </a:defRPr>
      </a:lvl1pPr>
      <a:lvl2pPr algn="l" rtl="0" eaLnBrk="0" fontAlgn="base" hangingPunct="0">
        <a:lnSpc>
          <a:spcPts val="4400"/>
        </a:lnSpc>
        <a:spcBef>
          <a:spcPct val="0"/>
        </a:spcBef>
        <a:spcAft>
          <a:spcPct val="0"/>
        </a:spcAft>
        <a:defRPr sz="4400" b="1">
          <a:solidFill>
            <a:srgbClr val="6D6B6B"/>
          </a:solidFill>
          <a:latin typeface="Arial Black" panose="020B0A04020102020204" pitchFamily="34" charset="0"/>
        </a:defRPr>
      </a:lvl2pPr>
      <a:lvl3pPr algn="l" rtl="0" eaLnBrk="0" fontAlgn="base" hangingPunct="0">
        <a:lnSpc>
          <a:spcPts val="4400"/>
        </a:lnSpc>
        <a:spcBef>
          <a:spcPct val="0"/>
        </a:spcBef>
        <a:spcAft>
          <a:spcPct val="0"/>
        </a:spcAft>
        <a:defRPr sz="4400" b="1">
          <a:solidFill>
            <a:srgbClr val="6D6B6B"/>
          </a:solidFill>
          <a:latin typeface="Arial Black" panose="020B0A04020102020204" pitchFamily="34" charset="0"/>
        </a:defRPr>
      </a:lvl3pPr>
      <a:lvl4pPr algn="l" rtl="0" eaLnBrk="0" fontAlgn="base" hangingPunct="0">
        <a:lnSpc>
          <a:spcPts val="4400"/>
        </a:lnSpc>
        <a:spcBef>
          <a:spcPct val="0"/>
        </a:spcBef>
        <a:spcAft>
          <a:spcPct val="0"/>
        </a:spcAft>
        <a:defRPr sz="4400" b="1">
          <a:solidFill>
            <a:srgbClr val="6D6B6B"/>
          </a:solidFill>
          <a:latin typeface="Arial Black" panose="020B0A04020102020204" pitchFamily="34" charset="0"/>
        </a:defRPr>
      </a:lvl4pPr>
      <a:lvl5pPr algn="l" rtl="0" eaLnBrk="0" fontAlgn="base" hangingPunct="0">
        <a:lnSpc>
          <a:spcPts val="4400"/>
        </a:lnSpc>
        <a:spcBef>
          <a:spcPct val="0"/>
        </a:spcBef>
        <a:spcAft>
          <a:spcPct val="0"/>
        </a:spcAft>
        <a:defRPr sz="4400" b="1">
          <a:solidFill>
            <a:srgbClr val="6D6B6B"/>
          </a:solidFill>
          <a:latin typeface="Arial Black" panose="020B0A04020102020204" pitchFamily="34" charset="0"/>
        </a:defRPr>
      </a:lvl5pPr>
      <a:lvl6pPr marL="457200" algn="l" rtl="0" fontAlgn="base">
        <a:lnSpc>
          <a:spcPts val="4400"/>
        </a:lnSpc>
        <a:spcBef>
          <a:spcPct val="0"/>
        </a:spcBef>
        <a:spcAft>
          <a:spcPct val="0"/>
        </a:spcAft>
        <a:defRPr sz="4400" b="1">
          <a:solidFill>
            <a:srgbClr val="6D6B6B"/>
          </a:solidFill>
          <a:latin typeface="Arial Black" panose="020B0A04020102020204" pitchFamily="34" charset="0"/>
        </a:defRPr>
      </a:lvl6pPr>
      <a:lvl7pPr marL="914400" algn="l" rtl="0" fontAlgn="base">
        <a:lnSpc>
          <a:spcPts val="4400"/>
        </a:lnSpc>
        <a:spcBef>
          <a:spcPct val="0"/>
        </a:spcBef>
        <a:spcAft>
          <a:spcPct val="0"/>
        </a:spcAft>
        <a:defRPr sz="4400" b="1">
          <a:solidFill>
            <a:srgbClr val="6D6B6B"/>
          </a:solidFill>
          <a:latin typeface="Arial Black" panose="020B0A04020102020204" pitchFamily="34" charset="0"/>
        </a:defRPr>
      </a:lvl7pPr>
      <a:lvl8pPr marL="1371600" algn="l" rtl="0" fontAlgn="base">
        <a:lnSpc>
          <a:spcPts val="4400"/>
        </a:lnSpc>
        <a:spcBef>
          <a:spcPct val="0"/>
        </a:spcBef>
        <a:spcAft>
          <a:spcPct val="0"/>
        </a:spcAft>
        <a:defRPr sz="4400" b="1">
          <a:solidFill>
            <a:srgbClr val="6D6B6B"/>
          </a:solidFill>
          <a:latin typeface="Arial Black" panose="020B0A04020102020204" pitchFamily="34" charset="0"/>
        </a:defRPr>
      </a:lvl8pPr>
      <a:lvl9pPr marL="1828800" algn="l" rtl="0" fontAlgn="base">
        <a:lnSpc>
          <a:spcPts val="4400"/>
        </a:lnSpc>
        <a:spcBef>
          <a:spcPct val="0"/>
        </a:spcBef>
        <a:spcAft>
          <a:spcPct val="0"/>
        </a:spcAft>
        <a:defRPr sz="4400" b="1">
          <a:solidFill>
            <a:srgbClr val="6D6B6B"/>
          </a:solidFill>
          <a:latin typeface="Arial Black" panose="020B0A04020102020204" pitchFamily="34" charset="0"/>
        </a:defRPr>
      </a:lvl9pPr>
    </p:titleStyle>
    <p:bodyStyle>
      <a:lvl1pPr algn="l" rtl="0" eaLnBrk="0" fontAlgn="base" hangingPunct="0">
        <a:lnSpc>
          <a:spcPts val="3600"/>
        </a:lnSpc>
        <a:spcBef>
          <a:spcPts val="1800"/>
        </a:spcBef>
        <a:spcAft>
          <a:spcPct val="0"/>
        </a:spcAft>
        <a:buFont typeface="Arial" panose="020B0604020202020204" pitchFamily="34" charset="0"/>
        <a:defRPr sz="2800" kern="1200">
          <a:solidFill>
            <a:schemeClr val="tx1"/>
          </a:solidFill>
          <a:latin typeface="+mn-lt"/>
          <a:ea typeface="+mn-ea"/>
          <a:cs typeface="+mn-cs"/>
        </a:defRPr>
      </a:lvl1pPr>
      <a:lvl2pPr marL="228600" indent="-228600" algn="l" rtl="0" eaLnBrk="0" fontAlgn="base" hangingPunct="0">
        <a:lnSpc>
          <a:spcPts val="3200"/>
        </a:lnSpc>
        <a:spcBef>
          <a:spcPts val="1800"/>
        </a:spcBef>
        <a:spcAft>
          <a:spcPct val="0"/>
        </a:spcAft>
        <a:buFont typeface="Arial" panose="020B0604020202020204" pitchFamily="34" charset="0"/>
        <a:buChar char="•"/>
        <a:defRPr sz="2800" kern="1200">
          <a:solidFill>
            <a:schemeClr val="tx1"/>
          </a:solidFill>
          <a:latin typeface="+mn-lt"/>
          <a:ea typeface="+mn-ea"/>
          <a:cs typeface="+mn-cs"/>
        </a:defRPr>
      </a:lvl2pPr>
      <a:lvl3pPr marL="685800" indent="-228600" algn="l" rtl="0" eaLnBrk="0" fontAlgn="base" hangingPunct="0">
        <a:spcBef>
          <a:spcPts val="500"/>
        </a:spcBef>
        <a:spcAft>
          <a:spcPct val="0"/>
        </a:spcAft>
        <a:buFont typeface="Arial" panose="020B0604020202020204" pitchFamily="34" charset="0"/>
        <a:buChar char="•"/>
        <a:defRPr sz="2400" kern="1200">
          <a:solidFill>
            <a:schemeClr val="tx1"/>
          </a:solidFill>
          <a:latin typeface="+mn-lt"/>
          <a:ea typeface="+mn-ea"/>
          <a:cs typeface="+mn-cs"/>
        </a:defRPr>
      </a:lvl3pPr>
      <a:lvl4pPr marL="1143000" indent="-228600" algn="l" rtl="0" eaLnBrk="0" fontAlgn="base" hangingPunct="0">
        <a:spcBef>
          <a:spcPts val="5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www.oregonqrisresources.org/" TargetMode="External"/><Relationship Id="rId7"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mailto:QRIShelp@wou.edu"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4602B-F81E-4BDA-B7AB-B47509B44433}"/>
              </a:ext>
            </a:extLst>
          </p:cNvPr>
          <p:cNvSpPr>
            <a:spLocks noGrp="1"/>
          </p:cNvSpPr>
          <p:nvPr>
            <p:ph type="title"/>
          </p:nvPr>
        </p:nvSpPr>
        <p:spPr>
          <a:xfrm>
            <a:off x="919163" y="1185863"/>
            <a:ext cx="10606087" cy="1660525"/>
          </a:xfrm>
        </p:spPr>
        <p:txBody>
          <a:bodyPr wrap="square" numCol="1" compatLnSpc="1">
            <a:prstTxWarp prst="textNoShape">
              <a:avLst/>
            </a:prstTxWarp>
          </a:bodyPr>
          <a:lstStyle/>
          <a:p>
            <a:pPr eaLnBrk="1" hangingPunct="1">
              <a:lnSpc>
                <a:spcPct val="100000"/>
              </a:lnSpc>
              <a:buSzPct val="100000"/>
              <a:defRPr/>
            </a:pPr>
            <a:r>
              <a:rPr lang="en-US" sz="5400" dirty="0" err="1">
                <a:cs typeface="Arial" panose="020B0604020202020204" pitchFamily="34" charset="0"/>
              </a:rPr>
              <a:t>Introducción</a:t>
            </a:r>
            <a:r>
              <a:rPr lang="en-US" sz="5400" dirty="0">
                <a:cs typeface="Arial" panose="020B0604020202020204" pitchFamily="34" charset="0"/>
              </a:rPr>
              <a:t> al</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Sistema de </a:t>
            </a:r>
            <a:r>
              <a:rPr lang="en-US" dirty="0" err="1">
                <a:latin typeface="Arial" panose="020B0604020202020204" pitchFamily="34" charset="0"/>
                <a:cs typeface="Arial" panose="020B0604020202020204" pitchFamily="34" charset="0"/>
              </a:rPr>
              <a:t>Calificación</a:t>
            </a:r>
            <a:r>
              <a:rPr lang="en-US" dirty="0">
                <a:latin typeface="Arial" panose="020B0604020202020204" pitchFamily="34" charset="0"/>
                <a:cs typeface="Arial" panose="020B0604020202020204" pitchFamily="34" charset="0"/>
              </a:rPr>
              <a:t> y </a:t>
            </a:r>
            <a:r>
              <a:rPr lang="en-US" dirty="0" err="1">
                <a:latin typeface="Arial" panose="020B0604020202020204" pitchFamily="34" charset="0"/>
                <a:cs typeface="Arial" panose="020B0604020202020204" pitchFamily="34" charset="0"/>
              </a:rPr>
              <a:t>Mejora</a:t>
            </a:r>
            <a:r>
              <a:rPr lang="en-US" dirty="0">
                <a:latin typeface="Arial" panose="020B0604020202020204" pitchFamily="34" charset="0"/>
                <a:cs typeface="Arial" panose="020B0604020202020204" pitchFamily="34" charset="0"/>
              </a:rPr>
              <a:t> de la </a:t>
            </a:r>
            <a:r>
              <a:rPr lang="en-US" dirty="0" err="1">
                <a:latin typeface="Arial" panose="020B0604020202020204" pitchFamily="34" charset="0"/>
                <a:cs typeface="Arial" panose="020B0604020202020204" pitchFamily="34" charset="0"/>
              </a:rPr>
              <a:t>Calidad</a:t>
            </a:r>
            <a:r>
              <a:rPr lang="en-US" dirty="0">
                <a:latin typeface="Arial" panose="020B0604020202020204" pitchFamily="34" charset="0"/>
                <a:cs typeface="Arial" panose="020B0604020202020204" pitchFamily="34" charset="0"/>
              </a:rPr>
              <a:t> de Oregon</a:t>
            </a:r>
            <a:r>
              <a:rPr lang="en-US" sz="4000" dirty="0">
                <a:latin typeface="Arial" panose="020B0604020202020204" pitchFamily="34" charset="0"/>
                <a:cs typeface="Arial" panose="020B0604020202020204" pitchFamily="34" charset="0"/>
              </a:rPr>
              <a:t> </a:t>
            </a:r>
          </a:p>
        </p:txBody>
      </p:sp>
      <p:sp>
        <p:nvSpPr>
          <p:cNvPr id="23555" name="Text Placeholder 2">
            <a:extLst>
              <a:ext uri="{FF2B5EF4-FFF2-40B4-BE49-F238E27FC236}">
                <a16:creationId xmlns:a16="http://schemas.microsoft.com/office/drawing/2014/main" id="{BCD5D077-BB8B-447C-A1A2-67FBE88009D2}"/>
              </a:ext>
            </a:extLst>
          </p:cNvPr>
          <p:cNvSpPr>
            <a:spLocks noGrp="1"/>
          </p:cNvSpPr>
          <p:nvPr>
            <p:ph type="body" sz="half" idx="11"/>
          </p:nvPr>
        </p:nvSpPr>
        <p:spPr>
          <a:xfrm>
            <a:off x="838200" y="5210175"/>
            <a:ext cx="8686800" cy="835025"/>
          </a:xfrm>
        </p:spPr>
        <p:txBody>
          <a:bodyPr/>
          <a:lstStyle/>
          <a:p>
            <a:pPr marL="0" indent="0" fontAlgn="base">
              <a:lnSpc>
                <a:spcPct val="100000"/>
              </a:lnSpc>
              <a:spcBef>
                <a:spcPct val="0"/>
              </a:spcBef>
              <a:spcAft>
                <a:spcPct val="0"/>
              </a:spcAft>
              <a:buFontTx/>
              <a:buNone/>
            </a:pPr>
            <a:r>
              <a:rPr lang="en-US" altLang="en-US"/>
              <a:t> </a:t>
            </a:r>
          </a:p>
        </p:txBody>
      </p:sp>
      <p:sp>
        <p:nvSpPr>
          <p:cNvPr id="23556" name="TextBox 3">
            <a:extLst>
              <a:ext uri="{FF2B5EF4-FFF2-40B4-BE49-F238E27FC236}">
                <a16:creationId xmlns:a16="http://schemas.microsoft.com/office/drawing/2014/main" id="{3A1D21B0-75DD-4885-A2B7-7ECC3E317333}"/>
              </a:ext>
            </a:extLst>
          </p:cNvPr>
          <p:cNvSpPr txBox="1">
            <a:spLocks noChangeArrowheads="1"/>
          </p:cNvSpPr>
          <p:nvPr/>
        </p:nvSpPr>
        <p:spPr bwMode="auto">
          <a:xfrm>
            <a:off x="604838" y="4611688"/>
            <a:ext cx="4706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800">
                <a:solidFill>
                  <a:srgbClr val="6D6A6A"/>
                </a:solidFill>
              </a:rPr>
              <a:t>Fecha del entrenamiento</a:t>
            </a:r>
          </a:p>
          <a:p>
            <a:pPr eaLnBrk="1" hangingPunct="1">
              <a:lnSpc>
                <a:spcPct val="100000"/>
              </a:lnSpc>
              <a:spcBef>
                <a:spcPct val="0"/>
              </a:spcBef>
              <a:buFontTx/>
              <a:buNone/>
            </a:pPr>
            <a:r>
              <a:rPr lang="en-US" altLang="en-US" sz="1800">
                <a:solidFill>
                  <a:srgbClr val="6D6A6A"/>
                </a:solidFill>
              </a:rPr>
              <a:t>Entrenador(es)</a:t>
            </a:r>
          </a:p>
          <a:p>
            <a:pPr eaLnBrk="1" hangingPunct="1">
              <a:lnSpc>
                <a:spcPct val="100000"/>
              </a:lnSpc>
              <a:spcBef>
                <a:spcPct val="0"/>
              </a:spcBef>
              <a:buFontTx/>
              <a:buNone/>
            </a:pPr>
            <a:r>
              <a:rPr lang="en-US" altLang="en-US" sz="1800">
                <a:solidFill>
                  <a:srgbClr val="6D6A6A"/>
                </a:solidFill>
              </a:rPr>
              <a:t>Agencia de Entrenador(es)</a:t>
            </a:r>
          </a:p>
          <a:p>
            <a:pPr eaLnBrk="1" hangingPunct="1">
              <a:lnSpc>
                <a:spcPct val="100000"/>
              </a:lnSpc>
              <a:spcBef>
                <a:spcPct val="0"/>
              </a:spcBef>
              <a:buFontTx/>
              <a:buNone/>
            </a:pPr>
            <a:r>
              <a:rPr lang="en-US" altLang="en-US" sz="1800">
                <a:solidFill>
                  <a:srgbClr val="6D6A6A"/>
                </a:solidFill>
              </a:rPr>
              <a:t>Lugar del entrenamiento</a:t>
            </a:r>
          </a:p>
        </p:txBody>
      </p:sp>
      <p:pic>
        <p:nvPicPr>
          <p:cNvPr id="23557" name="Picture 6">
            <a:extLst>
              <a:ext uri="{FF2B5EF4-FFF2-40B4-BE49-F238E27FC236}">
                <a16:creationId xmlns:a16="http://schemas.microsoft.com/office/drawing/2014/main" id="{489B7823-61F7-4AD7-96F4-2ED1F744651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2075" y="474663"/>
            <a:ext cx="2768600"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77CB-D558-45C7-9E64-B694E9A2701A}"/>
              </a:ext>
            </a:extLst>
          </p:cNvPr>
          <p:cNvSpPr>
            <a:spLocks noGrp="1"/>
          </p:cNvSpPr>
          <p:nvPr>
            <p:ph type="title"/>
          </p:nvPr>
        </p:nvSpPr>
        <p:spPr>
          <a:xfrm>
            <a:off x="796925" y="484188"/>
            <a:ext cx="9844088" cy="846137"/>
          </a:xfrm>
        </p:spPr>
        <p:txBody>
          <a:bodyPr wrap="square" numCol="1" compatLnSpc="1">
            <a:prstTxWarp prst="textNoShape">
              <a:avLst/>
            </a:prstTxWarp>
          </a:bodyPr>
          <a:lstStyle/>
          <a:p>
            <a:pPr eaLnBrk="1" hangingPunct="1">
              <a:buSzPct val="100000"/>
              <a:defRPr/>
            </a:pPr>
            <a:r>
              <a:rPr lang="en-US" dirty="0" err="1"/>
              <a:t>Dominios</a:t>
            </a:r>
            <a:r>
              <a:rPr lang="en-US" dirty="0"/>
              <a:t> y </a:t>
            </a:r>
            <a:r>
              <a:rPr lang="en-US" dirty="0" err="1"/>
              <a:t>estándares</a:t>
            </a:r>
            <a:r>
              <a:rPr lang="en-US" dirty="0"/>
              <a:t> de Spark</a:t>
            </a:r>
          </a:p>
        </p:txBody>
      </p:sp>
      <p:pic>
        <p:nvPicPr>
          <p:cNvPr id="41987" name="Content Placeholder 3">
            <a:extLst>
              <a:ext uri="{FF2B5EF4-FFF2-40B4-BE49-F238E27FC236}">
                <a16:creationId xmlns:a16="http://schemas.microsoft.com/office/drawing/2014/main" id="{15E82275-C6A4-4A1E-904E-96BDD93BE317}"/>
              </a:ext>
            </a:extLst>
          </p:cNvPr>
          <p:cNvPicPr>
            <a:picLocks noGrp="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1168400" y="1485900"/>
            <a:ext cx="8115300" cy="4279900"/>
          </a:xfrm>
        </p:spPr>
      </p:pic>
      <p:sp>
        <p:nvSpPr>
          <p:cNvPr id="5" name="Slide Number Placeholder 4">
            <a:extLst>
              <a:ext uri="{FF2B5EF4-FFF2-40B4-BE49-F238E27FC236}">
                <a16:creationId xmlns:a16="http://schemas.microsoft.com/office/drawing/2014/main" id="{D19B3040-1758-489D-B577-D1EA52131742}"/>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1FC54837-5D63-4106-A5AD-CD91CBBC0557}"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10</a:t>
            </a:fld>
            <a:endParaRPr lang="en-US" sz="100" b="0">
              <a:solidFill>
                <a:srgbClr val="6D6A6A"/>
              </a:solidFill>
              <a:latin typeface="Tw Cen MT" panose="020B06020201040206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FBC3E-4841-4640-AAEA-12503C6660F8}"/>
              </a:ext>
            </a:extLst>
          </p:cNvPr>
          <p:cNvSpPr>
            <a:spLocks noGrp="1"/>
          </p:cNvSpPr>
          <p:nvPr>
            <p:ph type="title"/>
          </p:nvPr>
        </p:nvSpPr>
        <p:spPr>
          <a:xfrm>
            <a:off x="831850" y="1341438"/>
            <a:ext cx="8686800" cy="1376362"/>
          </a:xfrm>
        </p:spPr>
        <p:txBody>
          <a:bodyPr wrap="square" numCol="1" compatLnSpc="1">
            <a:prstTxWarp prst="textNoShape">
              <a:avLst/>
            </a:prstTxWarp>
          </a:bodyPr>
          <a:lstStyle/>
          <a:p>
            <a:pPr eaLnBrk="1" hangingPunct="1">
              <a:lnSpc>
                <a:spcPts val="6013"/>
              </a:lnSpc>
              <a:buSzPct val="100000"/>
              <a:defRPr/>
            </a:pPr>
            <a:r>
              <a:rPr lang="en-US">
                <a:solidFill>
                  <a:srgbClr val="FFFFFF"/>
                </a:solidFill>
              </a:rPr>
              <a:t>Apoyos e incentivos de Spark</a:t>
            </a:r>
          </a:p>
        </p:txBody>
      </p:sp>
      <p:sp>
        <p:nvSpPr>
          <p:cNvPr id="44035" name="Text Placeholder 3">
            <a:extLst>
              <a:ext uri="{FF2B5EF4-FFF2-40B4-BE49-F238E27FC236}">
                <a16:creationId xmlns:a16="http://schemas.microsoft.com/office/drawing/2014/main" id="{EB2119C8-F75A-464B-A9B3-EBB1076CD875}"/>
              </a:ext>
            </a:extLst>
          </p:cNvPr>
          <p:cNvSpPr>
            <a:spLocks noGrp="1"/>
          </p:cNvSpPr>
          <p:nvPr>
            <p:ph type="body" idx="1"/>
          </p:nvPr>
        </p:nvSpPr>
        <p:spPr>
          <a:xfrm>
            <a:off x="838200" y="2801938"/>
            <a:ext cx="8686800" cy="1435100"/>
          </a:xfrm>
        </p:spPr>
        <p:txBody>
          <a:bodyPr/>
          <a:lstStyle/>
          <a:p>
            <a:pPr eaLnBrk="1" hangingPunct="1"/>
            <a:endParaRPr lang="es-AR" altLang="en-US"/>
          </a:p>
        </p:txBody>
      </p:sp>
      <p:sp>
        <p:nvSpPr>
          <p:cNvPr id="44036" name="Slide Number Placeholder 4">
            <a:extLst>
              <a:ext uri="{FF2B5EF4-FFF2-40B4-BE49-F238E27FC236}">
                <a16:creationId xmlns:a16="http://schemas.microsoft.com/office/drawing/2014/main" id="{066F6EB7-01A9-4290-BAD9-41B77364970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FontTx/>
              <a:buNone/>
            </a:pPr>
            <a:fld id="{AFAD5175-575D-4562-9471-AC26A18F6B53}" type="slidenum">
              <a:rPr lang="en-US" altLang="en-US" sz="1000" smtClean="0">
                <a:solidFill>
                  <a:srgbClr val="FFFFFF"/>
                </a:solidFill>
                <a:latin typeface="Tw Cen MT" panose="020B0602020104020603" pitchFamily="34" charset="0"/>
              </a:rPr>
              <a:pPr fontAlgn="base">
                <a:lnSpc>
                  <a:spcPct val="100000"/>
                </a:lnSpc>
                <a:spcBef>
                  <a:spcPct val="0"/>
                </a:spcBef>
                <a:spcAft>
                  <a:spcPct val="0"/>
                </a:spcAft>
                <a:buFontTx/>
                <a:buNone/>
              </a:pPr>
              <a:t>11</a:t>
            </a:fld>
            <a:endParaRPr lang="en-US" altLang="en-US" sz="1000">
              <a:solidFill>
                <a:srgbClr val="FFFFFF"/>
              </a:solidFill>
              <a:latin typeface="Tw Cen MT" panose="020B0602020104020603"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7B0AE1-DF35-4CF8-A4C0-71443BFA23FC}"/>
              </a:ext>
            </a:extLst>
          </p:cNvPr>
          <p:cNvSpPr>
            <a:spLocks noGrp="1"/>
          </p:cNvSpPr>
          <p:nvPr>
            <p:ph type="title"/>
          </p:nvPr>
        </p:nvSpPr>
        <p:spPr>
          <a:xfrm>
            <a:off x="838200" y="365125"/>
            <a:ext cx="8686800" cy="1325563"/>
          </a:xfrm>
        </p:spPr>
        <p:txBody>
          <a:bodyPr wrap="square" numCol="1" compatLnSpc="1">
            <a:prstTxWarp prst="textNoShape">
              <a:avLst/>
            </a:prstTxWarp>
          </a:bodyPr>
          <a:lstStyle/>
          <a:p>
            <a:pPr eaLnBrk="1" hangingPunct="1">
              <a:buSzPct val="100000"/>
              <a:defRPr/>
            </a:pPr>
            <a:r>
              <a:rPr lang="en-US"/>
              <a:t>Apoyos de Spark</a:t>
            </a:r>
          </a:p>
        </p:txBody>
      </p:sp>
      <p:sp>
        <p:nvSpPr>
          <p:cNvPr id="46083" name="Content Placeholder 4">
            <a:extLst>
              <a:ext uri="{FF2B5EF4-FFF2-40B4-BE49-F238E27FC236}">
                <a16:creationId xmlns:a16="http://schemas.microsoft.com/office/drawing/2014/main" id="{E380E534-A142-4225-A5E7-4FF8120A2F20}"/>
              </a:ext>
            </a:extLst>
          </p:cNvPr>
          <p:cNvSpPr>
            <a:spLocks noGrp="1"/>
          </p:cNvSpPr>
          <p:nvPr>
            <p:ph sz="quarter" idx="1"/>
          </p:nvPr>
        </p:nvSpPr>
        <p:spPr>
          <a:xfrm>
            <a:off x="838200" y="1825625"/>
            <a:ext cx="8686800" cy="4203700"/>
          </a:xfrm>
        </p:spPr>
        <p:txBody>
          <a:bodyPr/>
          <a:lstStyle/>
          <a:p>
            <a:pPr marL="457200" indent="-457200" eaLnBrk="1" hangingPunct="1">
              <a:spcBef>
                <a:spcPts val="1813"/>
              </a:spcBef>
              <a:buFont typeface="Arial" panose="020B0604020202020204" pitchFamily="34" charset="0"/>
              <a:buChar char="•"/>
            </a:pPr>
            <a:r>
              <a:rPr lang="en-US" altLang="en-US">
                <a:solidFill>
                  <a:srgbClr val="6D6A6A"/>
                </a:solidFill>
              </a:rPr>
              <a:t>Sitio Web de recursos de QRIS de Oregon (oregonqrisresources.org)</a:t>
            </a:r>
          </a:p>
          <a:p>
            <a:pPr marL="457200" indent="-457200" eaLnBrk="1" hangingPunct="1">
              <a:spcBef>
                <a:spcPts val="1813"/>
              </a:spcBef>
              <a:buFont typeface="Arial" panose="020B0604020202020204" pitchFamily="34" charset="0"/>
              <a:buChar char="•"/>
            </a:pPr>
            <a:r>
              <a:rPr lang="en-US" altLang="en-US">
                <a:solidFill>
                  <a:srgbClr val="6D6A6A"/>
                </a:solidFill>
              </a:rPr>
              <a:t>Especialistas en mejora de la calidad (QIS) </a:t>
            </a:r>
          </a:p>
          <a:p>
            <a:pPr marL="457200" indent="-457200" eaLnBrk="1" hangingPunct="1">
              <a:spcBef>
                <a:spcPts val="1813"/>
              </a:spcBef>
              <a:buFont typeface="Arial" panose="020B0604020202020204" pitchFamily="34" charset="0"/>
              <a:buChar char="•"/>
            </a:pPr>
            <a:r>
              <a:rPr lang="en-US" altLang="en-US">
                <a:solidFill>
                  <a:srgbClr val="6D6A6A"/>
                </a:solidFill>
              </a:rPr>
              <a:t>Cartera </a:t>
            </a:r>
          </a:p>
          <a:p>
            <a:pPr marL="457200" indent="-457200" eaLnBrk="1" hangingPunct="1">
              <a:spcBef>
                <a:spcPts val="1813"/>
              </a:spcBef>
              <a:buFont typeface="Arial" panose="020B0604020202020204" pitchFamily="34" charset="0"/>
              <a:buChar char="•"/>
            </a:pPr>
            <a:r>
              <a:rPr lang="en-US" altLang="en-US">
                <a:solidFill>
                  <a:srgbClr val="6D6A6A"/>
                </a:solidFill>
              </a:rPr>
              <a:t>Financiero</a:t>
            </a:r>
          </a:p>
        </p:txBody>
      </p:sp>
      <p:sp>
        <p:nvSpPr>
          <p:cNvPr id="3" name="Slide Number Placeholder 2">
            <a:extLst>
              <a:ext uri="{FF2B5EF4-FFF2-40B4-BE49-F238E27FC236}">
                <a16:creationId xmlns:a16="http://schemas.microsoft.com/office/drawing/2014/main" id="{C617DEDC-93B0-4D95-B66E-2DE966B7342F}"/>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9FCD26BD-91AE-41EE-9C67-5F8D3CE40BAC}"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12</a:t>
            </a:fld>
            <a:endParaRPr lang="en-US" sz="100" b="0">
              <a:solidFill>
                <a:srgbClr val="6D6A6A"/>
              </a:solidFill>
              <a:latin typeface="Tw Cen MT" panose="020B06020201040206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74C10-E512-4771-B5CD-252F140D49CF}"/>
              </a:ext>
            </a:extLst>
          </p:cNvPr>
          <p:cNvSpPr>
            <a:spLocks noGrp="1"/>
          </p:cNvSpPr>
          <p:nvPr>
            <p:ph type="title"/>
          </p:nvPr>
        </p:nvSpPr>
        <p:spPr>
          <a:xfrm>
            <a:off x="838200" y="365125"/>
            <a:ext cx="8686800" cy="1325563"/>
          </a:xfrm>
        </p:spPr>
        <p:txBody>
          <a:bodyPr wrap="square" numCol="1" compatLnSpc="1">
            <a:prstTxWarp prst="textNoShape">
              <a:avLst/>
            </a:prstTxWarp>
          </a:bodyPr>
          <a:lstStyle/>
          <a:p>
            <a:pPr eaLnBrk="1" hangingPunct="1">
              <a:buSzPct val="100000"/>
              <a:defRPr/>
            </a:pPr>
            <a:r>
              <a:rPr lang="en-US">
                <a:solidFill>
                  <a:srgbClr val="5E5847"/>
                </a:solidFill>
              </a:rPr>
              <a:t>Apoyos financieros</a:t>
            </a:r>
          </a:p>
        </p:txBody>
      </p:sp>
      <p:sp>
        <p:nvSpPr>
          <p:cNvPr id="48131" name="Content Placeholder 2">
            <a:extLst>
              <a:ext uri="{FF2B5EF4-FFF2-40B4-BE49-F238E27FC236}">
                <a16:creationId xmlns:a16="http://schemas.microsoft.com/office/drawing/2014/main" id="{546AA398-5ABD-4D28-ADFF-8044DFA39B06}"/>
              </a:ext>
            </a:extLst>
          </p:cNvPr>
          <p:cNvSpPr>
            <a:spLocks noGrp="1"/>
          </p:cNvSpPr>
          <p:nvPr>
            <p:ph sz="quarter" idx="1"/>
          </p:nvPr>
        </p:nvSpPr>
        <p:spPr>
          <a:xfrm>
            <a:off x="838200" y="1825625"/>
            <a:ext cx="10079038" cy="4203700"/>
          </a:xfrm>
        </p:spPr>
        <p:txBody>
          <a:bodyPr/>
          <a:lstStyle/>
          <a:p>
            <a:pPr marL="457200" indent="-457200" eaLnBrk="1" hangingPunct="1">
              <a:spcBef>
                <a:spcPts val="1200"/>
              </a:spcBef>
              <a:spcAft>
                <a:spcPts val="1200"/>
              </a:spcAft>
              <a:buFont typeface="Arial" panose="020B0604020202020204" pitchFamily="34" charset="0"/>
              <a:buChar char="•"/>
            </a:pPr>
            <a:r>
              <a:rPr lang="en-US" altLang="en-US">
                <a:solidFill>
                  <a:srgbClr val="6D6A6A"/>
                </a:solidFill>
              </a:rPr>
              <a:t>La mayoría de los programas C2Q califican para fondos de apoyo</a:t>
            </a:r>
          </a:p>
          <a:p>
            <a:pPr marL="457200" indent="-457200" eaLnBrk="1" hangingPunct="1">
              <a:spcBef>
                <a:spcPts val="1200"/>
              </a:spcBef>
              <a:spcAft>
                <a:spcPts val="1200"/>
              </a:spcAft>
              <a:buFont typeface="Arial" panose="020B0604020202020204" pitchFamily="34" charset="0"/>
              <a:buChar char="•"/>
            </a:pPr>
            <a:r>
              <a:rPr lang="en-US" altLang="en-US">
                <a:solidFill>
                  <a:srgbClr val="6D6A6A"/>
                </a:solidFill>
              </a:rPr>
              <a:t>La cantidad está determinada por la capacidad autorizada del programa</a:t>
            </a:r>
          </a:p>
          <a:p>
            <a:pPr marL="457200" indent="-457200" eaLnBrk="1" hangingPunct="1">
              <a:spcBef>
                <a:spcPts val="1200"/>
              </a:spcBef>
              <a:spcAft>
                <a:spcPts val="1200"/>
              </a:spcAft>
              <a:buFont typeface="Arial" panose="020B0604020202020204" pitchFamily="34" charset="0"/>
              <a:buChar char="•"/>
            </a:pPr>
            <a:r>
              <a:rPr lang="en-US" altLang="en-US">
                <a:solidFill>
                  <a:srgbClr val="6D6A6A"/>
                </a:solidFill>
              </a:rPr>
              <a:t>Debe utilizarse para apoyar mejoras en la calidad</a:t>
            </a:r>
          </a:p>
        </p:txBody>
      </p:sp>
      <p:sp>
        <p:nvSpPr>
          <p:cNvPr id="5" name="Slide Number Placeholder 4">
            <a:extLst>
              <a:ext uri="{FF2B5EF4-FFF2-40B4-BE49-F238E27FC236}">
                <a16:creationId xmlns:a16="http://schemas.microsoft.com/office/drawing/2014/main" id="{CDF02E48-B3AD-49A8-9ED5-219806B2178B}"/>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2BFA638D-8A06-47E9-BEA6-ABC754FB8D8A}"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13</a:t>
            </a:fld>
            <a:endParaRPr lang="en-US" sz="100" b="0">
              <a:solidFill>
                <a:srgbClr val="6D6A6A"/>
              </a:solidFill>
              <a:latin typeface="Tw Cen MT" panose="020B06020201040206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F3BC4-9807-4A3B-9605-A3785CDBE323}"/>
              </a:ext>
            </a:extLst>
          </p:cNvPr>
          <p:cNvSpPr>
            <a:spLocks noGrp="1"/>
          </p:cNvSpPr>
          <p:nvPr>
            <p:ph type="title"/>
          </p:nvPr>
        </p:nvSpPr>
        <p:spPr>
          <a:xfrm>
            <a:off x="838200" y="365125"/>
            <a:ext cx="8686800" cy="1325563"/>
          </a:xfrm>
        </p:spPr>
        <p:txBody>
          <a:bodyPr wrap="square" numCol="1" compatLnSpc="1">
            <a:prstTxWarp prst="textNoShape">
              <a:avLst/>
            </a:prstTxWarp>
            <a:normAutofit/>
          </a:bodyPr>
          <a:lstStyle/>
          <a:p>
            <a:pPr eaLnBrk="1" hangingPunct="1">
              <a:buSzPct val="100000"/>
              <a:defRPr/>
            </a:pPr>
            <a:r>
              <a:rPr lang="es-AR" dirty="0"/>
              <a:t>Solicitud de apoyo</a:t>
            </a:r>
          </a:p>
        </p:txBody>
      </p:sp>
      <p:sp>
        <p:nvSpPr>
          <p:cNvPr id="4" name="Slide Number Placeholder 3">
            <a:extLst>
              <a:ext uri="{FF2B5EF4-FFF2-40B4-BE49-F238E27FC236}">
                <a16:creationId xmlns:a16="http://schemas.microsoft.com/office/drawing/2014/main" id="{DFE22D02-2FBF-4BE1-9FCF-997C4B11BA34}"/>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02B38048-97B4-43D4-9ED0-ABFCE5AC494F}" type="slidenum">
              <a:rPr lang="es-AR"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14</a:t>
            </a:fld>
            <a:endParaRPr lang="es-AR" sz="100" b="0">
              <a:solidFill>
                <a:srgbClr val="6D6A6A"/>
              </a:solidFill>
              <a:latin typeface="Tw Cen MT" panose="020B0602020104020603" pitchFamily="34" charset="0"/>
            </a:endParaRPr>
          </a:p>
        </p:txBody>
      </p:sp>
      <p:sp>
        <p:nvSpPr>
          <p:cNvPr id="50180" name="TextBox 2">
            <a:extLst>
              <a:ext uri="{FF2B5EF4-FFF2-40B4-BE49-F238E27FC236}">
                <a16:creationId xmlns:a16="http://schemas.microsoft.com/office/drawing/2014/main" id="{CBB09521-6BD6-4A96-9505-735BA5B3AEBD}"/>
              </a:ext>
            </a:extLst>
          </p:cNvPr>
          <p:cNvSpPr txBox="1">
            <a:spLocks noChangeArrowheads="1"/>
          </p:cNvSpPr>
          <p:nvPr/>
        </p:nvSpPr>
        <p:spPr bwMode="auto">
          <a:xfrm>
            <a:off x="838200" y="1949450"/>
            <a:ext cx="10120313"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200000"/>
              </a:lnSpc>
              <a:spcBef>
                <a:spcPct val="0"/>
              </a:spcBef>
              <a:buFont typeface="Arial" panose="020B0604020202020204" pitchFamily="34" charset="0"/>
              <a:buChar char="•"/>
            </a:pPr>
            <a:r>
              <a:rPr lang="es-AR" altLang="en-US" sz="2400">
                <a:solidFill>
                  <a:srgbClr val="6D6A6A"/>
                </a:solidFill>
              </a:rPr>
              <a:t>Complete y envíe el formulario de solicitud de apoyo al TRI</a:t>
            </a:r>
          </a:p>
          <a:p>
            <a:pPr eaLnBrk="1" hangingPunct="1">
              <a:lnSpc>
                <a:spcPct val="200000"/>
              </a:lnSpc>
              <a:spcBef>
                <a:spcPct val="0"/>
              </a:spcBef>
              <a:buFont typeface="Arial" panose="020B0604020202020204" pitchFamily="34" charset="0"/>
              <a:buChar char="•"/>
            </a:pPr>
            <a:r>
              <a:rPr lang="es-AR" altLang="en-US" sz="2400">
                <a:solidFill>
                  <a:srgbClr val="6D6A6A"/>
                </a:solidFill>
              </a:rPr>
              <a:t>Complete y envíe el formulario WOU sustituto del W-9</a:t>
            </a:r>
          </a:p>
          <a:p>
            <a:pPr eaLnBrk="1" hangingPunct="1">
              <a:lnSpc>
                <a:spcPct val="200000"/>
              </a:lnSpc>
              <a:spcBef>
                <a:spcPct val="0"/>
              </a:spcBef>
              <a:buFont typeface="Arial" panose="020B0604020202020204" pitchFamily="34" charset="0"/>
              <a:buChar char="•"/>
            </a:pPr>
            <a:r>
              <a:rPr lang="es-AR" altLang="en-US" sz="2400">
                <a:solidFill>
                  <a:srgbClr val="6D6A6A"/>
                </a:solidFill>
              </a:rPr>
              <a:t>Trabaje con un QIS para identificar y apoyar mejoras en el programa</a:t>
            </a:r>
          </a:p>
          <a:p>
            <a:pPr eaLnBrk="1" hangingPunct="1">
              <a:lnSpc>
                <a:spcPct val="200000"/>
              </a:lnSpc>
              <a:spcBef>
                <a:spcPct val="0"/>
              </a:spcBef>
              <a:buFont typeface="Arial" panose="020B0604020202020204" pitchFamily="34" charset="0"/>
              <a:buChar char="•"/>
            </a:pPr>
            <a:r>
              <a:rPr lang="es-AR" altLang="en-US" sz="2400">
                <a:solidFill>
                  <a:srgbClr val="6D6A6A"/>
                </a:solidFill>
              </a:rPr>
              <a:t>Implemente mejoras al programa de calidad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FDF9B-09B9-46C0-A013-1A3D9009E495}"/>
              </a:ext>
            </a:extLst>
          </p:cNvPr>
          <p:cNvSpPr>
            <a:spLocks noGrp="1"/>
          </p:cNvSpPr>
          <p:nvPr>
            <p:ph type="title"/>
          </p:nvPr>
        </p:nvSpPr>
        <p:spPr>
          <a:xfrm>
            <a:off x="1168400" y="608013"/>
            <a:ext cx="10077450" cy="990600"/>
          </a:xfrm>
        </p:spPr>
        <p:txBody>
          <a:bodyPr wrap="square" numCol="1" compatLnSpc="1">
            <a:prstTxWarp prst="textNoShape">
              <a:avLst/>
            </a:prstTxWarp>
            <a:normAutofit fontScale="90000"/>
          </a:bodyPr>
          <a:lstStyle/>
          <a:p>
            <a:pPr eaLnBrk="1" hangingPunct="1">
              <a:buSzPct val="100000"/>
              <a:defRPr/>
            </a:pPr>
            <a:r>
              <a:rPr lang="en-US" sz="4000">
                <a:solidFill>
                  <a:srgbClr val="6D6A6A"/>
                </a:solidFill>
              </a:rPr>
              <a:t>¿En qué se puede gastar</a:t>
            </a:r>
            <a:br>
              <a:rPr lang="en-US" sz="4000">
                <a:solidFill>
                  <a:srgbClr val="6D6A6A"/>
                </a:solidFill>
              </a:rPr>
            </a:br>
            <a:r>
              <a:rPr lang="en-US" sz="4000">
                <a:solidFill>
                  <a:srgbClr val="6D6A6A"/>
                </a:solidFill>
              </a:rPr>
              <a:t>el dinero de apoyo?</a:t>
            </a:r>
          </a:p>
        </p:txBody>
      </p:sp>
      <p:sp>
        <p:nvSpPr>
          <p:cNvPr id="52227" name="Content Placeholder 2">
            <a:extLst>
              <a:ext uri="{FF2B5EF4-FFF2-40B4-BE49-F238E27FC236}">
                <a16:creationId xmlns:a16="http://schemas.microsoft.com/office/drawing/2014/main" id="{76D7969C-E097-47CD-8DD9-7062025828DC}"/>
              </a:ext>
            </a:extLst>
          </p:cNvPr>
          <p:cNvSpPr>
            <a:spLocks noGrp="1"/>
          </p:cNvSpPr>
          <p:nvPr>
            <p:ph sz="quarter" idx="1"/>
          </p:nvPr>
        </p:nvSpPr>
        <p:spPr>
          <a:xfrm>
            <a:off x="1216025" y="4679950"/>
            <a:ext cx="5699125" cy="677863"/>
          </a:xfrm>
        </p:spPr>
        <p:txBody>
          <a:bodyPr/>
          <a:lstStyle/>
          <a:p>
            <a:pPr algn="ctr" eaLnBrk="1" hangingPunct="1">
              <a:spcBef>
                <a:spcPts val="1813"/>
              </a:spcBef>
            </a:pPr>
            <a:r>
              <a:rPr lang="en-US" altLang="en-US">
                <a:solidFill>
                  <a:srgbClr val="6D6A6A"/>
                </a:solidFill>
              </a:rPr>
              <a:t>¡Recuerde guardar sus recibos!</a:t>
            </a:r>
          </a:p>
        </p:txBody>
      </p:sp>
      <p:sp>
        <p:nvSpPr>
          <p:cNvPr id="5" name="Slide Number Placeholder 4">
            <a:extLst>
              <a:ext uri="{FF2B5EF4-FFF2-40B4-BE49-F238E27FC236}">
                <a16:creationId xmlns:a16="http://schemas.microsoft.com/office/drawing/2014/main" id="{A985A188-5173-4B37-9593-5BCE7FEDFFCD}"/>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748ABCE5-0AF2-4187-A565-B35393899160}"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15</a:t>
            </a:fld>
            <a:endParaRPr lang="en-US" sz="100" b="0">
              <a:solidFill>
                <a:srgbClr val="6D6A6A"/>
              </a:solidFill>
              <a:latin typeface="Tw Cen MT" panose="020B0602020104020603" pitchFamily="34" charset="0"/>
            </a:endParaRPr>
          </a:p>
        </p:txBody>
      </p:sp>
      <p:sp>
        <p:nvSpPr>
          <p:cNvPr id="52229" name="TextBox 3">
            <a:extLst>
              <a:ext uri="{FF2B5EF4-FFF2-40B4-BE49-F238E27FC236}">
                <a16:creationId xmlns:a16="http://schemas.microsoft.com/office/drawing/2014/main" id="{7C13BE51-9FD9-4B4F-865D-54EDB22B328D}"/>
              </a:ext>
            </a:extLst>
          </p:cNvPr>
          <p:cNvSpPr txBox="1">
            <a:spLocks noChangeArrowheads="1"/>
          </p:cNvSpPr>
          <p:nvPr/>
        </p:nvSpPr>
        <p:spPr bwMode="auto">
          <a:xfrm>
            <a:off x="1216025" y="1830388"/>
            <a:ext cx="665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a:solidFill>
                  <a:srgbClr val="6D6A6A"/>
                </a:solidFill>
              </a:rPr>
              <a:t>¡En mejorar la calidad! </a:t>
            </a:r>
          </a:p>
        </p:txBody>
      </p:sp>
      <p:sp>
        <p:nvSpPr>
          <p:cNvPr id="52230" name="TextBox 5">
            <a:extLst>
              <a:ext uri="{FF2B5EF4-FFF2-40B4-BE49-F238E27FC236}">
                <a16:creationId xmlns:a16="http://schemas.microsoft.com/office/drawing/2014/main" id="{3ED3C2E8-42E9-47E5-B54D-55B11CC71459}"/>
              </a:ext>
            </a:extLst>
          </p:cNvPr>
          <p:cNvSpPr txBox="1">
            <a:spLocks noChangeArrowheads="1"/>
          </p:cNvSpPr>
          <p:nvPr/>
        </p:nvSpPr>
        <p:spPr bwMode="auto">
          <a:xfrm>
            <a:off x="1168400" y="2586038"/>
            <a:ext cx="70945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4000">
                <a:solidFill>
                  <a:srgbClr val="6D6A6A"/>
                </a:solidFill>
              </a:rPr>
              <a:t>¡En mejorar la calidad!</a:t>
            </a:r>
          </a:p>
        </p:txBody>
      </p:sp>
      <p:sp>
        <p:nvSpPr>
          <p:cNvPr id="52231" name="TextBox 6">
            <a:extLst>
              <a:ext uri="{FF2B5EF4-FFF2-40B4-BE49-F238E27FC236}">
                <a16:creationId xmlns:a16="http://schemas.microsoft.com/office/drawing/2014/main" id="{61BB45E6-3759-4A23-879A-7F7B5C6ADD94}"/>
              </a:ext>
            </a:extLst>
          </p:cNvPr>
          <p:cNvSpPr txBox="1">
            <a:spLocks noChangeArrowheads="1"/>
          </p:cNvSpPr>
          <p:nvPr/>
        </p:nvSpPr>
        <p:spPr bwMode="auto">
          <a:xfrm>
            <a:off x="1168400" y="3525838"/>
            <a:ext cx="709453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5400">
                <a:solidFill>
                  <a:srgbClr val="6D6A6A"/>
                </a:solidFill>
              </a:rPr>
              <a:t>¡En mejorar la calidad!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EF782-93CA-4FE7-A425-8BCC272E948B}"/>
              </a:ext>
            </a:extLst>
          </p:cNvPr>
          <p:cNvSpPr>
            <a:spLocks noGrp="1"/>
          </p:cNvSpPr>
          <p:nvPr>
            <p:ph type="title"/>
          </p:nvPr>
        </p:nvSpPr>
        <p:spPr>
          <a:xfrm>
            <a:off x="838200" y="365125"/>
            <a:ext cx="8686800" cy="1325563"/>
          </a:xfrm>
        </p:spPr>
        <p:txBody>
          <a:bodyPr wrap="square" numCol="1" compatLnSpc="1">
            <a:prstTxWarp prst="textNoShape">
              <a:avLst/>
            </a:prstTxWarp>
            <a:normAutofit/>
          </a:bodyPr>
          <a:lstStyle/>
          <a:p>
            <a:pPr eaLnBrk="1" hangingPunct="1">
              <a:buSzPct val="100000"/>
              <a:defRPr/>
            </a:pPr>
            <a:r>
              <a:rPr lang="en-US" dirty="0"/>
              <a:t>El </a:t>
            </a:r>
            <a:r>
              <a:rPr lang="en-US" dirty="0" err="1"/>
              <a:t>dinero</a:t>
            </a:r>
            <a:r>
              <a:rPr lang="en-US" dirty="0"/>
              <a:t> de </a:t>
            </a:r>
            <a:r>
              <a:rPr lang="en-US" dirty="0" err="1"/>
              <a:t>apoyo</a:t>
            </a:r>
            <a:r>
              <a:rPr lang="en-US" dirty="0"/>
              <a:t> y </a:t>
            </a:r>
            <a:r>
              <a:rPr lang="en-US" dirty="0" err="1"/>
              <a:t>incentivo</a:t>
            </a:r>
            <a:r>
              <a:rPr lang="en-US" dirty="0"/>
              <a:t> </a:t>
            </a:r>
            <a:r>
              <a:rPr lang="en-US" u="sng" dirty="0"/>
              <a:t>no</a:t>
            </a:r>
            <a:r>
              <a:rPr lang="en-US" dirty="0"/>
              <a:t> se </a:t>
            </a:r>
            <a:r>
              <a:rPr lang="en-US" dirty="0" err="1"/>
              <a:t>puede</a:t>
            </a:r>
            <a:r>
              <a:rPr lang="en-US" dirty="0"/>
              <a:t> </a:t>
            </a:r>
            <a:r>
              <a:rPr lang="en-US" dirty="0" err="1"/>
              <a:t>utilizar</a:t>
            </a:r>
            <a:r>
              <a:rPr lang="en-US" dirty="0"/>
              <a:t> para:	</a:t>
            </a:r>
          </a:p>
        </p:txBody>
      </p:sp>
      <p:sp>
        <p:nvSpPr>
          <p:cNvPr id="54275" name="Content Placeholder 2">
            <a:extLst>
              <a:ext uri="{FF2B5EF4-FFF2-40B4-BE49-F238E27FC236}">
                <a16:creationId xmlns:a16="http://schemas.microsoft.com/office/drawing/2014/main" id="{6ACDD1B4-3B1A-4DCD-B54F-5E618EC5C3BE}"/>
              </a:ext>
            </a:extLst>
          </p:cNvPr>
          <p:cNvSpPr>
            <a:spLocks noGrp="1"/>
          </p:cNvSpPr>
          <p:nvPr>
            <p:ph sz="quarter" idx="1"/>
          </p:nvPr>
        </p:nvSpPr>
        <p:spPr>
          <a:xfrm>
            <a:off x="838200" y="1825625"/>
            <a:ext cx="10342563" cy="4203700"/>
          </a:xfrm>
        </p:spPr>
        <p:txBody>
          <a:bodyPr/>
          <a:lstStyle/>
          <a:p>
            <a:pPr marL="457200" indent="-457200" eaLnBrk="1" hangingPunct="1">
              <a:lnSpc>
                <a:spcPct val="120000"/>
              </a:lnSpc>
              <a:spcBef>
                <a:spcPts val="1813"/>
              </a:spcBef>
              <a:buFont typeface="Arial" panose="020B0604020202020204" pitchFamily="34" charset="0"/>
              <a:buChar char="•"/>
            </a:pPr>
            <a:r>
              <a:rPr lang="en-US" altLang="en-US" sz="2400">
                <a:solidFill>
                  <a:srgbClr val="6D6A6A"/>
                </a:solidFill>
              </a:rPr>
              <a:t>Mejoras materiales </a:t>
            </a:r>
          </a:p>
          <a:p>
            <a:pPr marL="457200" indent="-457200" eaLnBrk="1" hangingPunct="1">
              <a:lnSpc>
                <a:spcPct val="120000"/>
              </a:lnSpc>
              <a:spcBef>
                <a:spcPts val="1813"/>
              </a:spcBef>
              <a:buFont typeface="Arial" panose="020B0604020202020204" pitchFamily="34" charset="0"/>
              <a:buChar char="•"/>
            </a:pPr>
            <a:r>
              <a:rPr lang="en-US" altLang="en-US" sz="2400">
                <a:solidFill>
                  <a:srgbClr val="6D6A6A"/>
                </a:solidFill>
              </a:rPr>
              <a:t>Materiales sectarios </a:t>
            </a:r>
          </a:p>
          <a:p>
            <a:pPr marL="457200" indent="-457200" eaLnBrk="1" hangingPunct="1">
              <a:lnSpc>
                <a:spcPct val="120000"/>
              </a:lnSpc>
              <a:spcBef>
                <a:spcPts val="1813"/>
              </a:spcBef>
              <a:buFont typeface="Arial" panose="020B0604020202020204" pitchFamily="34" charset="0"/>
              <a:buChar char="•"/>
            </a:pPr>
            <a:r>
              <a:rPr lang="en-US" altLang="en-US" sz="2400">
                <a:solidFill>
                  <a:srgbClr val="6D6A6A"/>
                </a:solidFill>
              </a:rPr>
              <a:t>Costos de operación </a:t>
            </a:r>
          </a:p>
          <a:p>
            <a:pPr marL="457200" indent="-457200" eaLnBrk="1" hangingPunct="1">
              <a:lnSpc>
                <a:spcPct val="120000"/>
              </a:lnSpc>
              <a:spcBef>
                <a:spcPts val="1813"/>
              </a:spcBef>
              <a:buFont typeface="Arial" panose="020B0604020202020204" pitchFamily="34" charset="0"/>
              <a:buChar char="•"/>
            </a:pPr>
            <a:r>
              <a:rPr lang="en-US" altLang="en-US" sz="2400">
                <a:solidFill>
                  <a:srgbClr val="6D6A6A"/>
                </a:solidFill>
              </a:rPr>
              <a:t>Todo lo que no se pueda justificar como mejora de la calidad en un Plan de mejora de la calidad</a:t>
            </a:r>
          </a:p>
        </p:txBody>
      </p:sp>
      <p:sp>
        <p:nvSpPr>
          <p:cNvPr id="5" name="Slide Number Placeholder 4">
            <a:extLst>
              <a:ext uri="{FF2B5EF4-FFF2-40B4-BE49-F238E27FC236}">
                <a16:creationId xmlns:a16="http://schemas.microsoft.com/office/drawing/2014/main" id="{C4C8DF25-BBF8-413F-83C0-F6ECA3C31837}"/>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3D30DC81-D351-42CF-9034-398C8BA720D2}"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16</a:t>
            </a:fld>
            <a:endParaRPr lang="en-US" sz="100" b="0">
              <a:solidFill>
                <a:srgbClr val="6D6A6A"/>
              </a:solidFill>
              <a:latin typeface="Tw Cen MT" panose="020B0602020104020603"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3AF96-8043-4CEB-A08D-5BC978ADA38D}"/>
              </a:ext>
            </a:extLst>
          </p:cNvPr>
          <p:cNvSpPr>
            <a:spLocks noGrp="1"/>
          </p:cNvSpPr>
          <p:nvPr>
            <p:ph type="title"/>
          </p:nvPr>
        </p:nvSpPr>
        <p:spPr>
          <a:xfrm>
            <a:off x="838200" y="365125"/>
            <a:ext cx="8686800" cy="1325563"/>
          </a:xfrm>
        </p:spPr>
        <p:txBody>
          <a:bodyPr wrap="square" numCol="1" compatLnSpc="1">
            <a:prstTxWarp prst="textNoShape">
              <a:avLst/>
            </a:prstTxWarp>
          </a:bodyPr>
          <a:lstStyle/>
          <a:p>
            <a:pPr eaLnBrk="1" hangingPunct="1">
              <a:buSzPct val="100000"/>
              <a:defRPr/>
            </a:pPr>
            <a:r>
              <a:rPr lang="es-AR" dirty="0"/>
              <a:t>Incentivos financieros</a:t>
            </a:r>
          </a:p>
        </p:txBody>
      </p:sp>
      <p:sp>
        <p:nvSpPr>
          <p:cNvPr id="56323" name="Content Placeholder 2">
            <a:extLst>
              <a:ext uri="{FF2B5EF4-FFF2-40B4-BE49-F238E27FC236}">
                <a16:creationId xmlns:a16="http://schemas.microsoft.com/office/drawing/2014/main" id="{75D66AEA-23A5-4156-90B3-70DFDE5E1FA9}"/>
              </a:ext>
            </a:extLst>
          </p:cNvPr>
          <p:cNvSpPr>
            <a:spLocks noGrp="1"/>
          </p:cNvSpPr>
          <p:nvPr>
            <p:ph sz="quarter" idx="1"/>
          </p:nvPr>
        </p:nvSpPr>
        <p:spPr>
          <a:xfrm>
            <a:off x="838200" y="1825625"/>
            <a:ext cx="9685338" cy="4203700"/>
          </a:xfrm>
        </p:spPr>
        <p:txBody>
          <a:bodyPr/>
          <a:lstStyle/>
          <a:p>
            <a:pPr marL="457200" indent="-457200" eaLnBrk="1" hangingPunct="1">
              <a:lnSpc>
                <a:spcPct val="100000"/>
              </a:lnSpc>
              <a:spcBef>
                <a:spcPts val="1813"/>
              </a:spcBef>
              <a:buFont typeface="Arial" panose="020B0604020202020204" pitchFamily="34" charset="0"/>
              <a:buChar char="•"/>
            </a:pPr>
            <a:r>
              <a:rPr lang="es-AR" altLang="en-US" sz="2400">
                <a:solidFill>
                  <a:srgbClr val="6D6A6A"/>
                </a:solidFill>
              </a:rPr>
              <a:t>Otorgados por TRI </a:t>
            </a:r>
            <a:r>
              <a:rPr lang="es-AR" altLang="en-US" sz="2400" u="sng">
                <a:solidFill>
                  <a:srgbClr val="6D6A6A"/>
                </a:solidFill>
              </a:rPr>
              <a:t>después</a:t>
            </a:r>
            <a:r>
              <a:rPr lang="es-AR" altLang="en-US" sz="2400">
                <a:solidFill>
                  <a:srgbClr val="6D6A6A"/>
                </a:solidFill>
              </a:rPr>
              <a:t> de que el programa recibe una calificación de estrellas</a:t>
            </a:r>
          </a:p>
          <a:p>
            <a:pPr marL="457200" indent="-457200" eaLnBrk="1" hangingPunct="1">
              <a:lnSpc>
                <a:spcPct val="100000"/>
              </a:lnSpc>
              <a:spcBef>
                <a:spcPts val="1813"/>
              </a:spcBef>
              <a:buFont typeface="Arial" panose="020B0604020202020204" pitchFamily="34" charset="0"/>
              <a:buChar char="•"/>
            </a:pPr>
            <a:r>
              <a:rPr lang="es-AR" altLang="en-US" sz="2400">
                <a:solidFill>
                  <a:srgbClr val="6D6A6A"/>
                </a:solidFill>
              </a:rPr>
              <a:t>La cantidad depende del tamaño del programa y de la calificación otorgada</a:t>
            </a:r>
          </a:p>
          <a:p>
            <a:pPr marL="457200" indent="-457200" eaLnBrk="1" hangingPunct="1">
              <a:lnSpc>
                <a:spcPct val="100000"/>
              </a:lnSpc>
              <a:spcBef>
                <a:spcPts val="1813"/>
              </a:spcBef>
              <a:buFont typeface="Arial" panose="020B0604020202020204" pitchFamily="34" charset="0"/>
              <a:buChar char="•"/>
            </a:pPr>
            <a:r>
              <a:rPr lang="es-AR" altLang="en-US" sz="2400">
                <a:solidFill>
                  <a:srgbClr val="6D6A6A"/>
                </a:solidFill>
              </a:rPr>
              <a:t>Reconoce logros y brinda apoyo para el costo continuo de la calidad </a:t>
            </a:r>
          </a:p>
          <a:p>
            <a:pPr marL="457200" indent="-457200" eaLnBrk="1" hangingPunct="1">
              <a:lnSpc>
                <a:spcPct val="100000"/>
              </a:lnSpc>
              <a:spcBef>
                <a:spcPts val="1813"/>
              </a:spcBef>
              <a:buFont typeface="Arial" panose="020B0604020202020204" pitchFamily="34" charset="0"/>
              <a:buChar char="•"/>
            </a:pPr>
            <a:r>
              <a:rPr lang="es-AR" altLang="en-US" sz="2400">
                <a:solidFill>
                  <a:srgbClr val="6D6A6A"/>
                </a:solidFill>
              </a:rPr>
              <a:t>Restricciones los mismos como los fundo de apoyo sobre cómo gastar esos fondos</a:t>
            </a:r>
          </a:p>
        </p:txBody>
      </p:sp>
      <p:sp>
        <p:nvSpPr>
          <p:cNvPr id="5" name="Slide Number Placeholder 4">
            <a:extLst>
              <a:ext uri="{FF2B5EF4-FFF2-40B4-BE49-F238E27FC236}">
                <a16:creationId xmlns:a16="http://schemas.microsoft.com/office/drawing/2014/main" id="{8E2DDDE4-E541-44F3-AAE0-6E7FAF0FF1DA}"/>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11ABE938-45A1-408E-AFF9-C6CE90A0ECCE}" type="slidenum">
              <a:rPr lang="es-AR"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17</a:t>
            </a:fld>
            <a:endParaRPr lang="es-AR" sz="100" b="0">
              <a:solidFill>
                <a:srgbClr val="6D6A6A"/>
              </a:solidFill>
              <a:latin typeface="Tw Cen MT" panose="020B06020201040206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7A956F-46A7-4BF6-9602-5D3B02D9E153}"/>
              </a:ext>
            </a:extLst>
          </p:cNvPr>
          <p:cNvSpPr>
            <a:spLocks noGrp="1"/>
          </p:cNvSpPr>
          <p:nvPr>
            <p:ph type="title"/>
          </p:nvPr>
        </p:nvSpPr>
        <p:spPr>
          <a:xfrm>
            <a:off x="831850" y="1341438"/>
            <a:ext cx="8686800" cy="1376362"/>
          </a:xfrm>
        </p:spPr>
        <p:txBody>
          <a:bodyPr wrap="square" numCol="1" compatLnSpc="1">
            <a:prstTxWarp prst="textNoShape">
              <a:avLst/>
            </a:prstTxWarp>
            <a:normAutofit fontScale="90000"/>
          </a:bodyPr>
          <a:lstStyle/>
          <a:p>
            <a:pPr eaLnBrk="1" hangingPunct="1">
              <a:lnSpc>
                <a:spcPts val="6013"/>
              </a:lnSpc>
              <a:buSzPct val="100000"/>
              <a:defRPr/>
            </a:pPr>
            <a:r>
              <a:rPr lang="en-US" sz="5400" dirty="0" err="1">
                <a:solidFill>
                  <a:srgbClr val="FFFFFF"/>
                </a:solidFill>
              </a:rPr>
              <a:t>Fase</a:t>
            </a:r>
            <a:r>
              <a:rPr lang="en-US" sz="5400" dirty="0">
                <a:solidFill>
                  <a:srgbClr val="FFFFFF"/>
                </a:solidFill>
              </a:rPr>
              <a:t> de </a:t>
            </a:r>
            <a:r>
              <a:rPr lang="en-US" sz="5400" dirty="0" err="1">
                <a:solidFill>
                  <a:srgbClr val="FFFFFF"/>
                </a:solidFill>
              </a:rPr>
              <a:t>Compromiso</a:t>
            </a:r>
            <a:r>
              <a:rPr lang="en-US" sz="5400" dirty="0">
                <a:solidFill>
                  <a:srgbClr val="FFFFFF"/>
                </a:solidFill>
              </a:rPr>
              <a:t> a la Calidad (C2Q)	</a:t>
            </a:r>
          </a:p>
        </p:txBody>
      </p:sp>
      <p:sp>
        <p:nvSpPr>
          <p:cNvPr id="58371" name="Text Placeholder 1">
            <a:extLst>
              <a:ext uri="{FF2B5EF4-FFF2-40B4-BE49-F238E27FC236}">
                <a16:creationId xmlns:a16="http://schemas.microsoft.com/office/drawing/2014/main" id="{098CE999-07C0-4A9C-84BD-4E06E423B1E5}"/>
              </a:ext>
            </a:extLst>
          </p:cNvPr>
          <p:cNvSpPr>
            <a:spLocks noGrp="1"/>
          </p:cNvSpPr>
          <p:nvPr>
            <p:ph type="body" idx="1"/>
          </p:nvPr>
        </p:nvSpPr>
        <p:spPr>
          <a:xfrm>
            <a:off x="838200" y="2801938"/>
            <a:ext cx="8686800" cy="1435100"/>
          </a:xfrm>
        </p:spPr>
        <p:txBody>
          <a:bodyPr/>
          <a:lstStyle/>
          <a:p>
            <a:pPr eaLnBrk="1" hangingPunct="1"/>
            <a:endParaRPr lang="es-AR" altLang="en-US"/>
          </a:p>
        </p:txBody>
      </p:sp>
      <p:sp>
        <p:nvSpPr>
          <p:cNvPr id="58372" name="Slide Number Placeholder 2">
            <a:extLst>
              <a:ext uri="{FF2B5EF4-FFF2-40B4-BE49-F238E27FC236}">
                <a16:creationId xmlns:a16="http://schemas.microsoft.com/office/drawing/2014/main" id="{91B5F5A2-54FF-471B-945B-E7647263BD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FontTx/>
              <a:buNone/>
            </a:pPr>
            <a:fld id="{27C00123-CB14-4963-BD0E-97B0616110C4}" type="slidenum">
              <a:rPr lang="en-US" altLang="en-US" sz="1000" smtClean="0">
                <a:solidFill>
                  <a:srgbClr val="FFFFFF"/>
                </a:solidFill>
                <a:latin typeface="Tw Cen MT" panose="020B0602020104020603" pitchFamily="34" charset="0"/>
              </a:rPr>
              <a:pPr fontAlgn="base">
                <a:lnSpc>
                  <a:spcPct val="100000"/>
                </a:lnSpc>
                <a:spcBef>
                  <a:spcPct val="0"/>
                </a:spcBef>
                <a:spcAft>
                  <a:spcPct val="0"/>
                </a:spcAft>
                <a:buFontTx/>
                <a:buNone/>
              </a:pPr>
              <a:t>18</a:t>
            </a:fld>
            <a:endParaRPr lang="en-US" altLang="en-US" sz="1000">
              <a:solidFill>
                <a:srgbClr val="FFFFFF"/>
              </a:solidFill>
              <a:latin typeface="Tw Cen MT" panose="020B0602020104020603"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371EF4-7A7A-4B26-8135-3A420B239B2C}"/>
              </a:ext>
            </a:extLst>
          </p:cNvPr>
          <p:cNvSpPr>
            <a:spLocks noGrp="1"/>
          </p:cNvSpPr>
          <p:nvPr>
            <p:ph type="title"/>
          </p:nvPr>
        </p:nvSpPr>
        <p:spPr>
          <a:xfrm>
            <a:off x="595313" y="457200"/>
            <a:ext cx="9947275" cy="804863"/>
          </a:xfrm>
        </p:spPr>
        <p:txBody>
          <a:bodyPr wrap="square" numCol="1" compatLnSpc="1">
            <a:prstTxWarp prst="textNoShape">
              <a:avLst/>
            </a:prstTxWarp>
            <a:normAutofit fontScale="90000"/>
          </a:bodyPr>
          <a:lstStyle/>
          <a:p>
            <a:pPr eaLnBrk="1" hangingPunct="1">
              <a:buSzPct val="100000"/>
              <a:defRPr/>
            </a:pPr>
            <a:r>
              <a:rPr lang="en-US" dirty="0" err="1"/>
              <a:t>Proceso</a:t>
            </a:r>
            <a:r>
              <a:rPr lang="en-US" dirty="0"/>
              <a:t> de </a:t>
            </a:r>
            <a:r>
              <a:rPr lang="en-US" dirty="0" err="1"/>
              <a:t>Compromiso</a:t>
            </a:r>
            <a:r>
              <a:rPr lang="en-US" dirty="0"/>
              <a:t> a la Calidad</a:t>
            </a:r>
          </a:p>
        </p:txBody>
      </p:sp>
      <p:sp>
        <p:nvSpPr>
          <p:cNvPr id="60419" name="Content Placeholder 1">
            <a:extLst>
              <a:ext uri="{FF2B5EF4-FFF2-40B4-BE49-F238E27FC236}">
                <a16:creationId xmlns:a16="http://schemas.microsoft.com/office/drawing/2014/main" id="{7E2B85E4-6BD3-411B-AE3F-9B59FDE3E664}"/>
              </a:ext>
            </a:extLst>
          </p:cNvPr>
          <p:cNvSpPr>
            <a:spLocks noGrp="1"/>
          </p:cNvSpPr>
          <p:nvPr>
            <p:ph sz="quarter" idx="1"/>
          </p:nvPr>
        </p:nvSpPr>
        <p:spPr>
          <a:xfrm>
            <a:off x="595313" y="1403350"/>
            <a:ext cx="10515600" cy="4953000"/>
          </a:xfrm>
        </p:spPr>
        <p:txBody>
          <a:bodyPr/>
          <a:lstStyle/>
          <a:p>
            <a:pPr marL="571500" lvl="1" indent="-342900" eaLnBrk="1" hangingPunct="1">
              <a:lnSpc>
                <a:spcPts val="3213"/>
              </a:lnSpc>
              <a:spcBef>
                <a:spcPts val="1813"/>
              </a:spcBef>
            </a:pPr>
            <a:r>
              <a:rPr lang="en-US" altLang="en-US" sz="2400">
                <a:solidFill>
                  <a:srgbClr val="6D6A6A"/>
                </a:solidFill>
              </a:rPr>
              <a:t>Lo que necesita enviar para comenzar el proceso</a:t>
            </a:r>
          </a:p>
          <a:p>
            <a:pPr marL="1165225" lvl="2" indent="-342900" eaLnBrk="1" hangingPunct="1">
              <a:buFont typeface="Arial Black" panose="020B0A04020102020204" pitchFamily="34" charset="0"/>
              <a:buAutoNum type="arabicPeriod"/>
            </a:pPr>
            <a:r>
              <a:rPr lang="en-US" altLang="en-US" sz="2000">
                <a:solidFill>
                  <a:srgbClr val="6D6A6A"/>
                </a:solidFill>
              </a:rPr>
              <a:t>Solicitud completa para el programa</a:t>
            </a:r>
          </a:p>
          <a:p>
            <a:pPr marL="1165225" lvl="2" indent="-342900" eaLnBrk="1" hangingPunct="1">
              <a:buFont typeface="Arial Black" panose="020B0A04020102020204" pitchFamily="34" charset="0"/>
              <a:buAutoNum type="arabicPeriod"/>
            </a:pPr>
            <a:r>
              <a:rPr lang="en-US" altLang="en-US" sz="2000">
                <a:solidFill>
                  <a:srgbClr val="6D6A6A"/>
                </a:solidFill>
              </a:rPr>
              <a:t>MOU firmado </a:t>
            </a:r>
          </a:p>
          <a:p>
            <a:pPr marL="479425" indent="-342900" eaLnBrk="1" hangingPunct="1">
              <a:spcBef>
                <a:spcPts val="1813"/>
              </a:spcBef>
              <a:buFont typeface="Arial" panose="020B0604020202020204" pitchFamily="34" charset="0"/>
              <a:buChar char="•"/>
            </a:pPr>
            <a:r>
              <a:rPr lang="en-US" altLang="en-US" sz="2400">
                <a:solidFill>
                  <a:srgbClr val="6D6A6A"/>
                </a:solidFill>
              </a:rPr>
              <a:t>Aprobar los requisitos de cumplimiento</a:t>
            </a:r>
          </a:p>
          <a:p>
            <a:pPr marL="479425" indent="-342900" eaLnBrk="1" hangingPunct="1">
              <a:spcBef>
                <a:spcPts val="1813"/>
              </a:spcBef>
              <a:buFont typeface="Arial" panose="020B0604020202020204" pitchFamily="34" charset="0"/>
              <a:buChar char="•"/>
            </a:pPr>
            <a:r>
              <a:rPr lang="en-US" altLang="en-US" sz="2400">
                <a:solidFill>
                  <a:srgbClr val="6D6A6A"/>
                </a:solidFill>
              </a:rPr>
              <a:t>Si su solicitud es aprobada para un nivel de compromiso con la calidad, recibirá un kit de bienvenida</a:t>
            </a:r>
          </a:p>
        </p:txBody>
      </p:sp>
      <p:sp>
        <p:nvSpPr>
          <p:cNvPr id="5" name="Slide Number Placeholder 4">
            <a:extLst>
              <a:ext uri="{FF2B5EF4-FFF2-40B4-BE49-F238E27FC236}">
                <a16:creationId xmlns:a16="http://schemas.microsoft.com/office/drawing/2014/main" id="{1D4F484B-3D64-426E-B31B-ED25717D8CD6}"/>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F6D6817D-976D-49E8-81DE-6E26A051100E}"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19</a:t>
            </a:fld>
            <a:endParaRPr lang="en-US" sz="100" b="0">
              <a:solidFill>
                <a:srgbClr val="6D6A6A"/>
              </a:solidFill>
              <a:latin typeface="Tw Cen MT" panose="020B0602020104020603"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F34078-394B-4092-8001-3E77D590272A}"/>
              </a:ext>
            </a:extLst>
          </p:cNvPr>
          <p:cNvSpPr>
            <a:spLocks noGrp="1"/>
          </p:cNvSpPr>
          <p:nvPr>
            <p:ph type="title"/>
          </p:nvPr>
        </p:nvSpPr>
        <p:spPr>
          <a:xfrm>
            <a:off x="201613" y="249238"/>
            <a:ext cx="10239375" cy="873125"/>
          </a:xfrm>
        </p:spPr>
        <p:txBody>
          <a:bodyPr wrap="square" numCol="1" compatLnSpc="1">
            <a:prstTxWarp prst="textNoShape">
              <a:avLst/>
            </a:prstTxWarp>
          </a:bodyPr>
          <a:lstStyle/>
          <a:p>
            <a:pPr eaLnBrk="1" hangingPunct="1">
              <a:buSzPct val="100000"/>
              <a:defRPr/>
            </a:pPr>
            <a:r>
              <a:rPr lang="en-US"/>
              <a:t>Resultados de la sesión y objetivos</a:t>
            </a:r>
          </a:p>
        </p:txBody>
      </p:sp>
      <p:pic>
        <p:nvPicPr>
          <p:cNvPr id="25603" name="Content Placeholder 3">
            <a:extLst>
              <a:ext uri="{FF2B5EF4-FFF2-40B4-BE49-F238E27FC236}">
                <a16:creationId xmlns:a16="http://schemas.microsoft.com/office/drawing/2014/main" id="{83E85887-2562-4568-B982-4FAE8828181D}"/>
              </a:ext>
            </a:extLst>
          </p:cNvPr>
          <p:cNvPicPr>
            <a:picLocks noGrp="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27100" y="1104900"/>
            <a:ext cx="9804400" cy="5092700"/>
          </a:xfrm>
        </p:spPr>
      </p:pic>
      <p:sp>
        <p:nvSpPr>
          <p:cNvPr id="5" name="Slide Number Placeholder 4">
            <a:extLst>
              <a:ext uri="{FF2B5EF4-FFF2-40B4-BE49-F238E27FC236}">
                <a16:creationId xmlns:a16="http://schemas.microsoft.com/office/drawing/2014/main" id="{DAFEF0B0-2664-4BAB-BD2E-D3AD6E35C4F0}"/>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CD2D1F61-4DE0-4924-A33B-7A2B4E51AEE2}"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2</a:t>
            </a:fld>
            <a:endParaRPr lang="en-US" sz="100" b="0">
              <a:solidFill>
                <a:srgbClr val="6D6A6A"/>
              </a:solidFill>
              <a:latin typeface="Tw Cen MT" panose="020B0602020104020603"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B36116-6054-47D3-95E3-8A031BCCC5CE}"/>
              </a:ext>
            </a:extLst>
          </p:cNvPr>
          <p:cNvPicPr>
            <a:picLocks noChangeAspect="1"/>
          </p:cNvPicPr>
          <p:nvPr/>
        </p:nvPicPr>
        <p:blipFill>
          <a:blip r:embed="rId3"/>
          <a:stretch>
            <a:fillRect/>
          </a:stretch>
        </p:blipFill>
        <p:spPr>
          <a:xfrm>
            <a:off x="3444914" y="0"/>
            <a:ext cx="5302172" cy="6858000"/>
          </a:xfrm>
          <a:prstGeom prst="rect">
            <a:avLst/>
          </a:prstGeom>
        </p:spPr>
      </p:pic>
    </p:spTree>
    <p:extLst>
      <p:ext uri="{BB962C8B-B14F-4D97-AF65-F5344CB8AC3E}">
        <p14:creationId xmlns:p14="http://schemas.microsoft.com/office/powerpoint/2010/main" val="20029959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8A54D-CF46-44DE-BE62-4E84DDC102D8}"/>
              </a:ext>
            </a:extLst>
          </p:cNvPr>
          <p:cNvSpPr>
            <a:spLocks noGrp="1"/>
          </p:cNvSpPr>
          <p:nvPr>
            <p:ph type="title"/>
          </p:nvPr>
        </p:nvSpPr>
        <p:spPr>
          <a:xfrm>
            <a:off x="838200" y="365125"/>
            <a:ext cx="8686800" cy="1325563"/>
          </a:xfrm>
        </p:spPr>
        <p:txBody>
          <a:bodyPr wrap="square" numCol="1" compatLnSpc="1">
            <a:prstTxWarp prst="textNoShape">
              <a:avLst/>
            </a:prstTxWarp>
          </a:bodyPr>
          <a:lstStyle/>
          <a:p>
            <a:pPr eaLnBrk="1" hangingPunct="1">
              <a:buSzPct val="100000"/>
              <a:defRPr/>
            </a:pPr>
            <a:r>
              <a:rPr lang="en-US"/>
              <a:t>Solicitud para el programa	</a:t>
            </a:r>
          </a:p>
        </p:txBody>
      </p:sp>
      <p:sp>
        <p:nvSpPr>
          <p:cNvPr id="62467" name="Content Placeholder 2">
            <a:extLst>
              <a:ext uri="{FF2B5EF4-FFF2-40B4-BE49-F238E27FC236}">
                <a16:creationId xmlns:a16="http://schemas.microsoft.com/office/drawing/2014/main" id="{B8BAFA98-1FB8-4597-9218-7D2F09B550C8}"/>
              </a:ext>
            </a:extLst>
          </p:cNvPr>
          <p:cNvSpPr>
            <a:spLocks noGrp="1"/>
          </p:cNvSpPr>
          <p:nvPr>
            <p:ph sz="quarter" idx="1"/>
          </p:nvPr>
        </p:nvSpPr>
        <p:spPr>
          <a:xfrm>
            <a:off x="838200" y="1825625"/>
            <a:ext cx="8686800" cy="4203700"/>
          </a:xfrm>
        </p:spPr>
        <p:txBody>
          <a:bodyPr/>
          <a:lstStyle/>
          <a:p>
            <a:pPr marL="457200" indent="-457200" eaLnBrk="1" hangingPunct="1">
              <a:spcBef>
                <a:spcPts val="1200"/>
              </a:spcBef>
              <a:spcAft>
                <a:spcPts val="2400"/>
              </a:spcAft>
              <a:buFont typeface="Arial" panose="020B0604020202020204" pitchFamily="34" charset="0"/>
              <a:buChar char="•"/>
            </a:pPr>
            <a:r>
              <a:rPr lang="en-US" altLang="en-US">
                <a:solidFill>
                  <a:srgbClr val="6D6A6A"/>
                </a:solidFill>
              </a:rPr>
              <a:t>Brinda información básica acerca del programa</a:t>
            </a:r>
          </a:p>
          <a:p>
            <a:pPr marL="457200" indent="-457200" eaLnBrk="1" hangingPunct="1">
              <a:spcBef>
                <a:spcPts val="1200"/>
              </a:spcBef>
              <a:spcAft>
                <a:spcPts val="2400"/>
              </a:spcAft>
              <a:buFont typeface="Arial" panose="020B0604020202020204" pitchFamily="34" charset="0"/>
              <a:buChar char="•"/>
            </a:pPr>
            <a:r>
              <a:rPr lang="en-US" altLang="en-US">
                <a:solidFill>
                  <a:srgbClr val="6D6A6A"/>
                </a:solidFill>
              </a:rPr>
              <a:t>Identifica la persona encargo de Spark en su casa o centro</a:t>
            </a:r>
          </a:p>
          <a:p>
            <a:pPr marL="457200" indent="-457200" eaLnBrk="1" hangingPunct="1">
              <a:spcBef>
                <a:spcPts val="1200"/>
              </a:spcBef>
              <a:spcAft>
                <a:spcPts val="2400"/>
              </a:spcAft>
              <a:buFont typeface="Arial" panose="020B0604020202020204" pitchFamily="34" charset="0"/>
              <a:buChar char="•"/>
            </a:pPr>
            <a:r>
              <a:rPr lang="en-US" altLang="en-US">
                <a:solidFill>
                  <a:srgbClr val="6D6A6A"/>
                </a:solidFill>
              </a:rPr>
              <a:t>Clarifica los requisitos de C2Q</a:t>
            </a:r>
          </a:p>
        </p:txBody>
      </p:sp>
      <p:sp>
        <p:nvSpPr>
          <p:cNvPr id="5" name="Slide Number Placeholder 4">
            <a:extLst>
              <a:ext uri="{FF2B5EF4-FFF2-40B4-BE49-F238E27FC236}">
                <a16:creationId xmlns:a16="http://schemas.microsoft.com/office/drawing/2014/main" id="{8D4D67FB-3085-41C8-9EE8-EEB880B4127B}"/>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0ACB6719-B5D7-4BF6-A9E5-9F944E0869CD}"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21</a:t>
            </a:fld>
            <a:endParaRPr lang="en-US" sz="100" b="0">
              <a:solidFill>
                <a:srgbClr val="6D6A6A"/>
              </a:solidFill>
              <a:latin typeface="Tw Cen MT" panose="020B06020201040206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7FB8D-4A0D-46AA-B494-F48B6674D43E}"/>
              </a:ext>
            </a:extLst>
          </p:cNvPr>
          <p:cNvSpPr>
            <a:spLocks noGrp="1"/>
          </p:cNvSpPr>
          <p:nvPr>
            <p:ph type="title"/>
          </p:nvPr>
        </p:nvSpPr>
        <p:spPr>
          <a:xfrm>
            <a:off x="838200" y="620713"/>
            <a:ext cx="8686800" cy="1325562"/>
          </a:xfrm>
        </p:spPr>
        <p:txBody>
          <a:bodyPr wrap="square" numCol="1" compatLnSpc="1">
            <a:prstTxWarp prst="textNoShape">
              <a:avLst/>
            </a:prstTxWarp>
            <a:normAutofit/>
          </a:bodyPr>
          <a:lstStyle/>
          <a:p>
            <a:pPr eaLnBrk="1" hangingPunct="1">
              <a:buSzPct val="100000"/>
              <a:defRPr/>
            </a:pPr>
            <a:r>
              <a:rPr lang="en-US"/>
              <a:t>Memorando de entendimiento (MOU)</a:t>
            </a:r>
          </a:p>
        </p:txBody>
      </p:sp>
      <p:sp>
        <p:nvSpPr>
          <p:cNvPr id="64515" name="Content Placeholder 2">
            <a:extLst>
              <a:ext uri="{FF2B5EF4-FFF2-40B4-BE49-F238E27FC236}">
                <a16:creationId xmlns:a16="http://schemas.microsoft.com/office/drawing/2014/main" id="{470AEAB1-C0FA-4FE6-B146-B1EDC2652EBF}"/>
              </a:ext>
            </a:extLst>
          </p:cNvPr>
          <p:cNvSpPr>
            <a:spLocks noGrp="1"/>
          </p:cNvSpPr>
          <p:nvPr>
            <p:ph sz="quarter" idx="1"/>
          </p:nvPr>
        </p:nvSpPr>
        <p:spPr>
          <a:xfrm>
            <a:off x="838200" y="2349500"/>
            <a:ext cx="8686800" cy="3298825"/>
          </a:xfrm>
        </p:spPr>
        <p:txBody>
          <a:bodyPr/>
          <a:lstStyle/>
          <a:p>
            <a:pPr marL="457200" indent="-457200" eaLnBrk="1" hangingPunct="1">
              <a:spcBef>
                <a:spcPts val="1813"/>
              </a:spcBef>
              <a:buFont typeface="Arial" panose="020B0604020202020204" pitchFamily="34" charset="0"/>
              <a:buChar char="•"/>
            </a:pPr>
            <a:r>
              <a:rPr lang="en-US" altLang="en-US">
                <a:solidFill>
                  <a:srgbClr val="6D6A6A"/>
                </a:solidFill>
              </a:rPr>
              <a:t>Acuerdo para participar en Spark</a:t>
            </a:r>
          </a:p>
          <a:p>
            <a:pPr marL="457200" indent="-457200" eaLnBrk="1" hangingPunct="1">
              <a:spcBef>
                <a:spcPts val="1813"/>
              </a:spcBef>
              <a:buFont typeface="Arial" panose="020B0604020202020204" pitchFamily="34" charset="0"/>
              <a:buChar char="•"/>
            </a:pPr>
            <a:r>
              <a:rPr lang="en-US" altLang="en-US">
                <a:solidFill>
                  <a:srgbClr val="6D6A6A"/>
                </a:solidFill>
              </a:rPr>
              <a:t>Quédese con la primera página y devuelva solamente la página de la firma</a:t>
            </a:r>
          </a:p>
        </p:txBody>
      </p:sp>
      <p:sp>
        <p:nvSpPr>
          <p:cNvPr id="5" name="Slide Number Placeholder 4">
            <a:extLst>
              <a:ext uri="{FF2B5EF4-FFF2-40B4-BE49-F238E27FC236}">
                <a16:creationId xmlns:a16="http://schemas.microsoft.com/office/drawing/2014/main" id="{C342EEEE-6E84-4485-B14E-8E3ED595C56F}"/>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E49FCAB9-F90B-433F-82DB-39B372AAFAA8}"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22</a:t>
            </a:fld>
            <a:endParaRPr lang="en-US" sz="100" b="0">
              <a:solidFill>
                <a:srgbClr val="6D6A6A"/>
              </a:solidFill>
              <a:latin typeface="Tw Cen MT" panose="020B0602020104020603"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FA42D5-D7BC-4CB3-AA9A-BA72FFAE4EBE}"/>
              </a:ext>
            </a:extLst>
          </p:cNvPr>
          <p:cNvSpPr>
            <a:spLocks noGrp="1"/>
          </p:cNvSpPr>
          <p:nvPr>
            <p:ph type="title"/>
          </p:nvPr>
        </p:nvSpPr>
        <p:spPr>
          <a:xfrm>
            <a:off x="838200" y="365125"/>
            <a:ext cx="8686800" cy="1325563"/>
          </a:xfrm>
        </p:spPr>
        <p:txBody>
          <a:bodyPr wrap="square" numCol="1" compatLnSpc="1">
            <a:prstTxWarp prst="textNoShape">
              <a:avLst/>
            </a:prstTxWarp>
          </a:bodyPr>
          <a:lstStyle/>
          <a:p>
            <a:pPr eaLnBrk="1" hangingPunct="1">
              <a:buSzPct val="100000"/>
              <a:defRPr/>
            </a:pPr>
            <a:r>
              <a:rPr lang="es-AR" dirty="0"/>
              <a:t>Autoevaluación</a:t>
            </a:r>
          </a:p>
        </p:txBody>
      </p:sp>
      <p:sp>
        <p:nvSpPr>
          <p:cNvPr id="66563" name="Content Placeholder 1">
            <a:extLst>
              <a:ext uri="{FF2B5EF4-FFF2-40B4-BE49-F238E27FC236}">
                <a16:creationId xmlns:a16="http://schemas.microsoft.com/office/drawing/2014/main" id="{FA76F455-CD87-454C-B12E-C95278EBA3D9}"/>
              </a:ext>
            </a:extLst>
          </p:cNvPr>
          <p:cNvSpPr>
            <a:spLocks noGrp="1"/>
          </p:cNvSpPr>
          <p:nvPr>
            <p:ph sz="quarter" idx="1"/>
          </p:nvPr>
        </p:nvSpPr>
        <p:spPr>
          <a:xfrm>
            <a:off x="838200" y="1825625"/>
            <a:ext cx="9017000" cy="4203700"/>
          </a:xfrm>
        </p:spPr>
        <p:txBody>
          <a:bodyPr/>
          <a:lstStyle/>
          <a:p>
            <a:pPr marL="457200" indent="-457200" eaLnBrk="1" hangingPunct="1">
              <a:spcBef>
                <a:spcPts val="1813"/>
              </a:spcBef>
              <a:buFont typeface="Arial" panose="020B0604020202020204" pitchFamily="34" charset="0"/>
              <a:buChar char="•"/>
            </a:pPr>
            <a:r>
              <a:rPr lang="es-AR" altLang="en-US" sz="2400">
                <a:solidFill>
                  <a:srgbClr val="6D6A6A"/>
                </a:solidFill>
              </a:rPr>
              <a:t>Punto de partida para Spark</a:t>
            </a:r>
          </a:p>
          <a:p>
            <a:pPr marL="457200" indent="-457200" eaLnBrk="1" hangingPunct="1">
              <a:spcBef>
                <a:spcPts val="1813"/>
              </a:spcBef>
              <a:buFont typeface="Arial" panose="020B0604020202020204" pitchFamily="34" charset="0"/>
              <a:buChar char="•"/>
            </a:pPr>
            <a:r>
              <a:rPr lang="es-AR" altLang="en-US" sz="2400">
                <a:solidFill>
                  <a:srgbClr val="6D6A6A"/>
                </a:solidFill>
              </a:rPr>
              <a:t>Dos versiones: Centro y Familia</a:t>
            </a:r>
          </a:p>
          <a:p>
            <a:pPr marL="457200" indent="-457200" eaLnBrk="1" hangingPunct="1">
              <a:spcBef>
                <a:spcPts val="1813"/>
              </a:spcBef>
              <a:buFont typeface="Arial" panose="020B0604020202020204" pitchFamily="34" charset="0"/>
              <a:buChar char="•"/>
            </a:pPr>
            <a:r>
              <a:rPr lang="es-AR" altLang="en-US" sz="2400">
                <a:solidFill>
                  <a:srgbClr val="6D6A6A"/>
                </a:solidFill>
              </a:rPr>
              <a:t>Herramienta para empezar a entender las normas de Spark</a:t>
            </a:r>
          </a:p>
          <a:p>
            <a:pPr marL="457200" indent="-457200" eaLnBrk="1" hangingPunct="1">
              <a:spcBef>
                <a:spcPts val="1813"/>
              </a:spcBef>
              <a:buFont typeface="Arial" panose="020B0604020202020204" pitchFamily="34" charset="0"/>
              <a:buChar char="•"/>
            </a:pPr>
            <a:r>
              <a:rPr lang="es-AR" altLang="en-US" sz="2400">
                <a:solidFill>
                  <a:srgbClr val="6D6A6A"/>
                </a:solidFill>
              </a:rPr>
              <a:t>Reflexionar sobre sus prácticas del programa</a:t>
            </a:r>
          </a:p>
        </p:txBody>
      </p:sp>
      <p:sp>
        <p:nvSpPr>
          <p:cNvPr id="5" name="Slide Number Placeholder 4">
            <a:extLst>
              <a:ext uri="{FF2B5EF4-FFF2-40B4-BE49-F238E27FC236}">
                <a16:creationId xmlns:a16="http://schemas.microsoft.com/office/drawing/2014/main" id="{B917FADC-77E9-4EC6-BC9B-3437C53DD52B}"/>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99239E3C-8214-4379-B48C-7DE3A94DBAFD}" type="slidenum">
              <a:rPr lang="es-AR"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23</a:t>
            </a:fld>
            <a:endParaRPr lang="es-AR" sz="100" b="0">
              <a:solidFill>
                <a:srgbClr val="6D6A6A"/>
              </a:solidFill>
              <a:latin typeface="Tw Cen MT" panose="020B0602020104020603"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42534-5340-442D-9A19-35E21FD72DAB}"/>
              </a:ext>
            </a:extLst>
          </p:cNvPr>
          <p:cNvSpPr>
            <a:spLocks noGrp="1"/>
          </p:cNvSpPr>
          <p:nvPr>
            <p:ph type="title"/>
          </p:nvPr>
        </p:nvSpPr>
        <p:spPr>
          <a:xfrm>
            <a:off x="447675" y="349250"/>
            <a:ext cx="8686800" cy="842963"/>
          </a:xfrm>
        </p:spPr>
        <p:txBody>
          <a:bodyPr wrap="square" numCol="1" compatLnSpc="1">
            <a:prstTxWarp prst="textNoShape">
              <a:avLst/>
            </a:prstTxWarp>
            <a:normAutofit/>
          </a:bodyPr>
          <a:lstStyle/>
          <a:p>
            <a:pPr eaLnBrk="1" hangingPunct="1">
              <a:buSzPct val="100000"/>
              <a:defRPr/>
            </a:pPr>
            <a:r>
              <a:rPr lang="en-US"/>
              <a:t>Kit de bienvenida</a:t>
            </a:r>
          </a:p>
        </p:txBody>
      </p:sp>
      <p:sp>
        <p:nvSpPr>
          <p:cNvPr id="5" name="Slide Number Placeholder 4">
            <a:extLst>
              <a:ext uri="{FF2B5EF4-FFF2-40B4-BE49-F238E27FC236}">
                <a16:creationId xmlns:a16="http://schemas.microsoft.com/office/drawing/2014/main" id="{8296811C-850D-4746-B229-8FB6E6CDD4A9}"/>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7F668566-8723-414F-8670-7150EBEF8A1B}"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24</a:t>
            </a:fld>
            <a:endParaRPr lang="en-US" sz="100" b="0">
              <a:solidFill>
                <a:srgbClr val="6D6A6A"/>
              </a:solidFill>
              <a:latin typeface="Tw Cen MT" panose="020B0602020104020603" pitchFamily="34" charset="0"/>
            </a:endParaRPr>
          </a:p>
        </p:txBody>
      </p:sp>
      <p:pic>
        <p:nvPicPr>
          <p:cNvPr id="68612" name="Picture 2" descr="Image result for white box">
            <a:extLst>
              <a:ext uri="{FF2B5EF4-FFF2-40B4-BE49-F238E27FC236}">
                <a16:creationId xmlns:a16="http://schemas.microsoft.com/office/drawing/2014/main" id="{B9EA7434-C1B8-480F-A393-AC219A2E88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03200"/>
            <a:ext cx="67564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12">
            <a:extLst>
              <a:ext uri="{FF2B5EF4-FFF2-40B4-BE49-F238E27FC236}">
                <a16:creationId xmlns:a16="http://schemas.microsoft.com/office/drawing/2014/main" id="{6EED6FC5-ADA8-43F6-9904-8E42532CA3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0800" y="2514600"/>
            <a:ext cx="45593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14">
            <a:extLst>
              <a:ext uri="{FF2B5EF4-FFF2-40B4-BE49-F238E27FC236}">
                <a16:creationId xmlns:a16="http://schemas.microsoft.com/office/drawing/2014/main" id="{D7BA6BB8-6221-4CFE-AB29-F838BCD991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1000" y="2971800"/>
            <a:ext cx="4356100"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8615" name="Group 10">
            <a:extLst>
              <a:ext uri="{FF2B5EF4-FFF2-40B4-BE49-F238E27FC236}">
                <a16:creationId xmlns:a16="http://schemas.microsoft.com/office/drawing/2014/main" id="{554CD038-0572-4EFE-A7CA-A3587566390B}"/>
              </a:ext>
            </a:extLst>
          </p:cNvPr>
          <p:cNvGrpSpPr>
            <a:grpSpLocks/>
          </p:cNvGrpSpPr>
          <p:nvPr/>
        </p:nvGrpSpPr>
        <p:grpSpPr bwMode="auto">
          <a:xfrm>
            <a:off x="6684963" y="1685925"/>
            <a:ext cx="4468812" cy="4217988"/>
            <a:chOff x="4815906" y="861839"/>
            <a:chExt cx="2574636" cy="2574636"/>
          </a:xfrm>
        </p:grpSpPr>
        <p:pic>
          <p:nvPicPr>
            <p:cNvPr id="68617" name="Picture 4" descr="Image result for three ring view binder">
              <a:extLst>
                <a:ext uri="{FF2B5EF4-FFF2-40B4-BE49-F238E27FC236}">
                  <a16:creationId xmlns:a16="http://schemas.microsoft.com/office/drawing/2014/main" id="{53BA1F98-1CE0-4C9B-B27E-8F59698465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36132">
              <a:off x="4815906" y="861839"/>
              <a:ext cx="2574636" cy="2574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6">
              <a:extLst>
                <a:ext uri="{FF2B5EF4-FFF2-40B4-BE49-F238E27FC236}">
                  <a16:creationId xmlns:a16="http://schemas.microsoft.com/office/drawing/2014/main" id="{493A2CFE-577F-47E5-B522-6428B16334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754" y="1088585"/>
              <a:ext cx="1280459" cy="221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Rectangle 15">
            <a:extLst>
              <a:ext uri="{FF2B5EF4-FFF2-40B4-BE49-F238E27FC236}">
                <a16:creationId xmlns:a16="http://schemas.microsoft.com/office/drawing/2014/main" id="{7C5BCDB5-2835-4958-BCB6-616648012380}"/>
              </a:ext>
            </a:extLst>
          </p:cNvPr>
          <p:cNvSpPr/>
          <p:nvPr/>
        </p:nvSpPr>
        <p:spPr>
          <a:xfrm>
            <a:off x="1385888" y="4714875"/>
            <a:ext cx="4775200" cy="993775"/>
          </a:xfrm>
          <a:prstGeom prst="rect">
            <a:avLst/>
          </a:prstGeom>
          <a:solidFill>
            <a:srgbClr val="BABABA"/>
          </a:solidFill>
          <a:ln>
            <a:solidFill>
              <a:srgbClr val="BABAB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C9AC4-90E9-4A33-8CB8-6C3FD3894E6F}"/>
              </a:ext>
            </a:extLst>
          </p:cNvPr>
          <p:cNvSpPr>
            <a:spLocks noGrp="1"/>
          </p:cNvSpPr>
          <p:nvPr>
            <p:ph type="title"/>
          </p:nvPr>
        </p:nvSpPr>
        <p:spPr>
          <a:xfrm>
            <a:off x="838200" y="365125"/>
            <a:ext cx="9307513" cy="1325563"/>
          </a:xfrm>
        </p:spPr>
        <p:txBody>
          <a:bodyPr wrap="square" numCol="1" compatLnSpc="1">
            <a:prstTxWarp prst="textNoShape">
              <a:avLst/>
            </a:prstTxWarp>
            <a:normAutofit/>
          </a:bodyPr>
          <a:lstStyle/>
          <a:p>
            <a:pPr eaLnBrk="1" hangingPunct="1">
              <a:buSzPct val="100000"/>
              <a:defRPr/>
            </a:pPr>
            <a:r>
              <a:rPr lang="en-US" dirty="0"/>
              <a:t>Determine </a:t>
            </a:r>
            <a:r>
              <a:rPr lang="en-US" dirty="0" err="1"/>
              <a:t>sus</a:t>
            </a:r>
            <a:r>
              <a:rPr lang="en-US" dirty="0"/>
              <a:t> </a:t>
            </a:r>
            <a:r>
              <a:rPr lang="en-US" dirty="0" err="1"/>
              <a:t>próximos</a:t>
            </a:r>
            <a:r>
              <a:rPr lang="en-US" dirty="0"/>
              <a:t> </a:t>
            </a:r>
            <a:r>
              <a:rPr lang="en-US" dirty="0" err="1"/>
              <a:t>pasos</a:t>
            </a:r>
            <a:endParaRPr lang="en-US" dirty="0"/>
          </a:p>
        </p:txBody>
      </p:sp>
      <p:sp>
        <p:nvSpPr>
          <p:cNvPr id="6" name="Slide Number Placeholder 5">
            <a:extLst>
              <a:ext uri="{FF2B5EF4-FFF2-40B4-BE49-F238E27FC236}">
                <a16:creationId xmlns:a16="http://schemas.microsoft.com/office/drawing/2014/main" id="{81E81E88-C473-4D23-8B05-C6C46AA28E50}"/>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D538F1D8-1464-409B-989F-4B8AE5474212}"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25</a:t>
            </a:fld>
            <a:endParaRPr lang="en-US" sz="100" b="0">
              <a:solidFill>
                <a:srgbClr val="6D6A6A"/>
              </a:solidFill>
              <a:latin typeface="Tw Cen MT" panose="020B0602020104020603" pitchFamily="34" charset="0"/>
            </a:endParaRPr>
          </a:p>
        </p:txBody>
      </p:sp>
      <p:sp>
        <p:nvSpPr>
          <p:cNvPr id="70660" name="Content Placeholder 2">
            <a:extLst>
              <a:ext uri="{FF2B5EF4-FFF2-40B4-BE49-F238E27FC236}">
                <a16:creationId xmlns:a16="http://schemas.microsoft.com/office/drawing/2014/main" id="{196C9E6C-0507-4C07-9FD0-1F25E58452C7}"/>
              </a:ext>
            </a:extLst>
          </p:cNvPr>
          <p:cNvSpPr>
            <a:spLocks noGrp="1"/>
          </p:cNvSpPr>
          <p:nvPr>
            <p:ph sz="quarter" idx="1"/>
          </p:nvPr>
        </p:nvSpPr>
        <p:spPr>
          <a:xfrm>
            <a:off x="838200" y="1825625"/>
            <a:ext cx="8686800" cy="4203700"/>
          </a:xfrm>
        </p:spPr>
        <p:txBody>
          <a:bodyPr/>
          <a:lstStyle/>
          <a:p>
            <a:pPr marL="457200" indent="-457200" eaLnBrk="1" hangingPunct="1">
              <a:spcBef>
                <a:spcPts val="1813"/>
              </a:spcBef>
              <a:buFont typeface="Arial" panose="020B0604020202020204" pitchFamily="34" charset="0"/>
              <a:buChar char="•"/>
            </a:pPr>
            <a:r>
              <a:rPr lang="en-US" altLang="en-US">
                <a:solidFill>
                  <a:srgbClr val="6D6A6A"/>
                </a:solidFill>
              </a:rPr>
              <a:t>USTED elige cómo proceder</a:t>
            </a:r>
          </a:p>
          <a:p>
            <a:pPr marL="457200" indent="-457200" eaLnBrk="1" hangingPunct="1">
              <a:spcBef>
                <a:spcPts val="1813"/>
              </a:spcBef>
              <a:buFont typeface="Arial" panose="020B0604020202020204" pitchFamily="34" charset="0"/>
              <a:buChar char="•"/>
            </a:pPr>
            <a:r>
              <a:rPr lang="en-US" altLang="en-US">
                <a:solidFill>
                  <a:srgbClr val="6D6A6A"/>
                </a:solidFill>
              </a:rPr>
              <a:t>No hay forma correcta o incorrecta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21400-C522-4D63-9117-920BA5D0B45B}"/>
              </a:ext>
            </a:extLst>
          </p:cNvPr>
          <p:cNvSpPr>
            <a:spLocks noGrp="1"/>
          </p:cNvSpPr>
          <p:nvPr>
            <p:ph type="title"/>
          </p:nvPr>
        </p:nvSpPr>
        <p:spPr>
          <a:xfrm>
            <a:off x="831850" y="1341438"/>
            <a:ext cx="8686800" cy="1376362"/>
          </a:xfrm>
        </p:spPr>
        <p:txBody>
          <a:bodyPr wrap="square" numCol="1" compatLnSpc="1">
            <a:prstTxWarp prst="textNoShape">
              <a:avLst/>
            </a:prstTxWarp>
          </a:bodyPr>
          <a:lstStyle/>
          <a:p>
            <a:pPr eaLnBrk="1" hangingPunct="1">
              <a:lnSpc>
                <a:spcPts val="6013"/>
              </a:lnSpc>
              <a:buSzPct val="100000"/>
              <a:defRPr/>
            </a:pPr>
            <a:r>
              <a:rPr lang="en-US">
                <a:solidFill>
                  <a:srgbClr val="FFFFFF"/>
                </a:solidFill>
              </a:rPr>
              <a:t>Fases de la mejora de la calidad</a:t>
            </a:r>
          </a:p>
        </p:txBody>
      </p:sp>
      <p:sp>
        <p:nvSpPr>
          <p:cNvPr id="72707" name="Text Placeholder 3">
            <a:extLst>
              <a:ext uri="{FF2B5EF4-FFF2-40B4-BE49-F238E27FC236}">
                <a16:creationId xmlns:a16="http://schemas.microsoft.com/office/drawing/2014/main" id="{554A3C3A-44E2-4CF0-9EB7-8ED04737B5C6}"/>
              </a:ext>
            </a:extLst>
          </p:cNvPr>
          <p:cNvSpPr>
            <a:spLocks noGrp="1"/>
          </p:cNvSpPr>
          <p:nvPr>
            <p:ph type="body" idx="1"/>
          </p:nvPr>
        </p:nvSpPr>
        <p:spPr>
          <a:xfrm>
            <a:off x="838200" y="2801938"/>
            <a:ext cx="8686800" cy="1435100"/>
          </a:xfrm>
        </p:spPr>
        <p:txBody>
          <a:bodyPr/>
          <a:lstStyle/>
          <a:p>
            <a:pPr eaLnBrk="1" hangingPunct="1"/>
            <a:endParaRPr lang="es-AR" altLang="en-US"/>
          </a:p>
        </p:txBody>
      </p:sp>
      <p:sp>
        <p:nvSpPr>
          <p:cNvPr id="72708" name="Slide Number Placeholder 4">
            <a:extLst>
              <a:ext uri="{FF2B5EF4-FFF2-40B4-BE49-F238E27FC236}">
                <a16:creationId xmlns:a16="http://schemas.microsoft.com/office/drawing/2014/main" id="{C7EE6E7B-F074-495C-B0EA-D066B35445B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FontTx/>
              <a:buNone/>
            </a:pPr>
            <a:fld id="{8C64B8D9-645A-474F-86D6-987030E8BDE2}" type="slidenum">
              <a:rPr lang="en-US" altLang="en-US" sz="1000" smtClean="0">
                <a:solidFill>
                  <a:srgbClr val="FFFFFF"/>
                </a:solidFill>
                <a:latin typeface="Tw Cen MT" panose="020B0602020104020603" pitchFamily="34" charset="0"/>
              </a:rPr>
              <a:pPr fontAlgn="base">
                <a:lnSpc>
                  <a:spcPct val="100000"/>
                </a:lnSpc>
                <a:spcBef>
                  <a:spcPct val="0"/>
                </a:spcBef>
                <a:spcAft>
                  <a:spcPct val="0"/>
                </a:spcAft>
                <a:buFontTx/>
                <a:buNone/>
              </a:pPr>
              <a:t>26</a:t>
            </a:fld>
            <a:endParaRPr lang="en-US" altLang="en-US" sz="1000">
              <a:solidFill>
                <a:srgbClr val="FFFFFF"/>
              </a:solidFill>
              <a:latin typeface="Tw Cen MT" panose="020B0602020104020603"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092384-4BAF-4536-A87E-F7B454A3177C}"/>
              </a:ext>
            </a:extLst>
          </p:cNvPr>
          <p:cNvSpPr>
            <a:spLocks noGrp="1"/>
          </p:cNvSpPr>
          <p:nvPr>
            <p:ph type="title"/>
          </p:nvPr>
        </p:nvSpPr>
        <p:spPr>
          <a:xfrm>
            <a:off x="690563" y="230188"/>
            <a:ext cx="9798050" cy="1460500"/>
          </a:xfrm>
        </p:spPr>
        <p:txBody>
          <a:bodyPr wrap="square" numCol="1" compatLnSpc="1">
            <a:prstTxWarp prst="textNoShape">
              <a:avLst/>
            </a:prstTxWarp>
            <a:normAutofit fontScale="90000"/>
          </a:bodyPr>
          <a:lstStyle/>
          <a:p>
            <a:pPr eaLnBrk="1" hangingPunct="1">
              <a:buSzPct val="100000"/>
              <a:defRPr/>
            </a:pPr>
            <a:r>
              <a:rPr lang="es-AR" dirty="0"/>
              <a:t>Plan de Mejora de la Calidad (QIP) ¿Qué es y porqué es importante?	</a:t>
            </a:r>
          </a:p>
        </p:txBody>
      </p:sp>
      <p:sp>
        <p:nvSpPr>
          <p:cNvPr id="74755" name="Content Placeholder 4">
            <a:extLst>
              <a:ext uri="{FF2B5EF4-FFF2-40B4-BE49-F238E27FC236}">
                <a16:creationId xmlns:a16="http://schemas.microsoft.com/office/drawing/2014/main" id="{867FE621-AF46-4566-BC7A-1DB8E924054B}"/>
              </a:ext>
            </a:extLst>
          </p:cNvPr>
          <p:cNvSpPr>
            <a:spLocks noGrp="1"/>
          </p:cNvSpPr>
          <p:nvPr>
            <p:ph sz="quarter" idx="1"/>
          </p:nvPr>
        </p:nvSpPr>
        <p:spPr>
          <a:xfrm>
            <a:off x="838200" y="1825625"/>
            <a:ext cx="8686800" cy="4203700"/>
          </a:xfrm>
        </p:spPr>
        <p:txBody>
          <a:bodyPr/>
          <a:lstStyle/>
          <a:p>
            <a:pPr marL="457200" indent="-457200" eaLnBrk="1" hangingPunct="1">
              <a:lnSpc>
                <a:spcPct val="120000"/>
              </a:lnSpc>
              <a:spcBef>
                <a:spcPts val="1813"/>
              </a:spcBef>
              <a:buFont typeface="Arial" panose="020B0604020202020204" pitchFamily="34" charset="0"/>
              <a:buChar char="•"/>
            </a:pPr>
            <a:r>
              <a:rPr lang="es-AR" altLang="en-US" sz="2400">
                <a:solidFill>
                  <a:srgbClr val="6D6A6A"/>
                </a:solidFill>
              </a:rPr>
              <a:t>Guía su proceso de Spark</a:t>
            </a:r>
          </a:p>
          <a:p>
            <a:pPr marL="457200" indent="-457200" eaLnBrk="1" hangingPunct="1">
              <a:lnSpc>
                <a:spcPct val="120000"/>
              </a:lnSpc>
              <a:spcBef>
                <a:spcPts val="1813"/>
              </a:spcBef>
              <a:buFont typeface="Arial" panose="020B0604020202020204" pitchFamily="34" charset="0"/>
              <a:buChar char="•"/>
            </a:pPr>
            <a:r>
              <a:rPr lang="es-AR" altLang="en-US" sz="2400">
                <a:solidFill>
                  <a:srgbClr val="6D6A6A"/>
                </a:solidFill>
              </a:rPr>
              <a:t>Incluye todos los dominios, normas e indicadores </a:t>
            </a:r>
          </a:p>
          <a:p>
            <a:pPr marL="457200" indent="-457200" eaLnBrk="1" hangingPunct="1">
              <a:lnSpc>
                <a:spcPct val="120000"/>
              </a:lnSpc>
              <a:spcBef>
                <a:spcPts val="1813"/>
              </a:spcBef>
              <a:buFont typeface="Arial" panose="020B0604020202020204" pitchFamily="34" charset="0"/>
              <a:buChar char="•"/>
            </a:pPr>
            <a:r>
              <a:rPr lang="es-AR" altLang="en-US" sz="2400">
                <a:solidFill>
                  <a:srgbClr val="6D6A6A"/>
                </a:solidFill>
              </a:rPr>
              <a:t>Documenta sus necesidades de fondos de apoyo</a:t>
            </a:r>
          </a:p>
          <a:p>
            <a:pPr marL="457200" indent="-457200" eaLnBrk="1" hangingPunct="1">
              <a:lnSpc>
                <a:spcPct val="120000"/>
              </a:lnSpc>
              <a:spcBef>
                <a:spcPts val="1813"/>
              </a:spcBef>
              <a:buFont typeface="Arial" panose="020B0604020202020204" pitchFamily="34" charset="0"/>
              <a:buChar char="•"/>
            </a:pPr>
            <a:r>
              <a:rPr lang="es-AR" altLang="en-US" sz="2400">
                <a:solidFill>
                  <a:srgbClr val="6D6A6A"/>
                </a:solidFill>
              </a:rPr>
              <a:t>Describe un plan para recibir apoyo del QIS</a:t>
            </a:r>
          </a:p>
          <a:p>
            <a:pPr marL="457200" indent="-457200" eaLnBrk="1" hangingPunct="1">
              <a:lnSpc>
                <a:spcPct val="120000"/>
              </a:lnSpc>
              <a:spcBef>
                <a:spcPts val="1813"/>
              </a:spcBef>
              <a:buFont typeface="Arial" panose="020B0604020202020204" pitchFamily="34" charset="0"/>
              <a:buChar char="•"/>
            </a:pPr>
            <a:r>
              <a:rPr lang="es-AR" altLang="en-US" sz="2400">
                <a:solidFill>
                  <a:srgbClr val="6D6A6A"/>
                </a:solidFill>
              </a:rPr>
              <a:t>Usted elije cómo utilizarlo</a:t>
            </a:r>
          </a:p>
          <a:p>
            <a:pPr marL="457200" indent="-457200" eaLnBrk="1" hangingPunct="1">
              <a:lnSpc>
                <a:spcPct val="120000"/>
              </a:lnSpc>
              <a:spcBef>
                <a:spcPts val="1813"/>
              </a:spcBef>
              <a:buFont typeface="Arial" panose="020B0604020202020204" pitchFamily="34" charset="0"/>
              <a:buChar char="•"/>
            </a:pPr>
            <a:r>
              <a:rPr lang="es-AR" altLang="en-US" sz="2400">
                <a:solidFill>
                  <a:srgbClr val="6D6A6A"/>
                </a:solidFill>
              </a:rPr>
              <a:t>QIS lo puede ayudar a completarlo</a:t>
            </a:r>
          </a:p>
        </p:txBody>
      </p:sp>
      <p:sp>
        <p:nvSpPr>
          <p:cNvPr id="3" name="Slide Number Placeholder 2">
            <a:extLst>
              <a:ext uri="{FF2B5EF4-FFF2-40B4-BE49-F238E27FC236}">
                <a16:creationId xmlns:a16="http://schemas.microsoft.com/office/drawing/2014/main" id="{D1D71C29-35B4-4878-B3FD-36C44792471C}"/>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BAA05CB2-04A5-4F08-83B9-069317A39C67}" type="slidenum">
              <a:rPr lang="es-AR"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27</a:t>
            </a:fld>
            <a:endParaRPr lang="es-AR" sz="100" b="0">
              <a:solidFill>
                <a:srgbClr val="6D6A6A"/>
              </a:solidFill>
              <a:latin typeface="Tw Cen MT" panose="020B0602020104020603"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EED1A-D5CE-4000-A931-329A1F20826A}"/>
              </a:ext>
            </a:extLst>
          </p:cNvPr>
          <p:cNvSpPr>
            <a:spLocks noGrp="1"/>
          </p:cNvSpPr>
          <p:nvPr>
            <p:ph type="title"/>
          </p:nvPr>
        </p:nvSpPr>
        <p:spPr>
          <a:xfrm>
            <a:off x="831850" y="1341438"/>
            <a:ext cx="8686800" cy="1376362"/>
          </a:xfrm>
        </p:spPr>
        <p:txBody>
          <a:bodyPr wrap="square" numCol="1" compatLnSpc="1">
            <a:prstTxWarp prst="textNoShape">
              <a:avLst/>
            </a:prstTxWarp>
            <a:normAutofit fontScale="90000"/>
          </a:bodyPr>
          <a:lstStyle/>
          <a:p>
            <a:pPr eaLnBrk="1" hangingPunct="1">
              <a:lnSpc>
                <a:spcPts val="6013"/>
              </a:lnSpc>
              <a:buSzPct val="100000"/>
              <a:defRPr/>
            </a:pPr>
            <a:r>
              <a:rPr lang="en-US">
                <a:solidFill>
                  <a:srgbClr val="FFFFFF"/>
                </a:solidFill>
              </a:rPr>
              <a:t>Fase de calificación de la calidad</a:t>
            </a:r>
          </a:p>
        </p:txBody>
      </p:sp>
      <p:sp>
        <p:nvSpPr>
          <p:cNvPr id="76803" name="Text Placeholder 5">
            <a:extLst>
              <a:ext uri="{FF2B5EF4-FFF2-40B4-BE49-F238E27FC236}">
                <a16:creationId xmlns:a16="http://schemas.microsoft.com/office/drawing/2014/main" id="{71D10235-221C-46D3-8E0D-1B242C7F5D4E}"/>
              </a:ext>
            </a:extLst>
          </p:cNvPr>
          <p:cNvSpPr>
            <a:spLocks noGrp="1"/>
          </p:cNvSpPr>
          <p:nvPr>
            <p:ph type="body" idx="1"/>
          </p:nvPr>
        </p:nvSpPr>
        <p:spPr>
          <a:xfrm>
            <a:off x="838200" y="2801938"/>
            <a:ext cx="8686800" cy="1435100"/>
          </a:xfrm>
        </p:spPr>
        <p:txBody>
          <a:bodyPr/>
          <a:lstStyle/>
          <a:p>
            <a:pPr eaLnBrk="1" hangingPunct="1"/>
            <a:endParaRPr lang="es-AR" altLang="en-US"/>
          </a:p>
        </p:txBody>
      </p:sp>
      <p:sp>
        <p:nvSpPr>
          <p:cNvPr id="76804" name="Slide Number Placeholder 4">
            <a:extLst>
              <a:ext uri="{FF2B5EF4-FFF2-40B4-BE49-F238E27FC236}">
                <a16:creationId xmlns:a16="http://schemas.microsoft.com/office/drawing/2014/main" id="{0E951044-D452-44F4-A949-F9982A912A6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FontTx/>
              <a:buNone/>
            </a:pPr>
            <a:fld id="{B8C8CD49-8FF4-4922-AFDC-BE2933596563}" type="slidenum">
              <a:rPr lang="en-US" altLang="en-US" sz="1000" smtClean="0">
                <a:solidFill>
                  <a:srgbClr val="FFFFFF"/>
                </a:solidFill>
                <a:latin typeface="Tw Cen MT" panose="020B0602020104020603" pitchFamily="34" charset="0"/>
              </a:rPr>
              <a:pPr fontAlgn="base">
                <a:lnSpc>
                  <a:spcPct val="100000"/>
                </a:lnSpc>
                <a:spcBef>
                  <a:spcPct val="0"/>
                </a:spcBef>
                <a:spcAft>
                  <a:spcPct val="0"/>
                </a:spcAft>
                <a:buFontTx/>
                <a:buNone/>
              </a:pPr>
              <a:t>28</a:t>
            </a:fld>
            <a:endParaRPr lang="en-US" altLang="en-US" sz="1000">
              <a:solidFill>
                <a:srgbClr val="FFFFFF"/>
              </a:solidFill>
              <a:latin typeface="Tw Cen MT" panose="020B0602020104020603" pitchFamily="34" charset="0"/>
            </a:endParaRPr>
          </a:p>
        </p:txBody>
      </p:sp>
      <p:sp>
        <p:nvSpPr>
          <p:cNvPr id="76805" name="TextBox 2">
            <a:extLst>
              <a:ext uri="{FF2B5EF4-FFF2-40B4-BE49-F238E27FC236}">
                <a16:creationId xmlns:a16="http://schemas.microsoft.com/office/drawing/2014/main" id="{52CFB7A8-7B33-48F8-83ED-177B77F6C8A8}"/>
              </a:ext>
            </a:extLst>
          </p:cNvPr>
          <p:cNvSpPr txBox="1">
            <a:spLocks noChangeArrowheads="1"/>
          </p:cNvSpPr>
          <p:nvPr/>
        </p:nvSpPr>
        <p:spPr bwMode="auto">
          <a:xfrm>
            <a:off x="3395663" y="3117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endParaRPr lang="es-AR" altLang="en-US" sz="18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D7B1DC-2130-472D-A6E4-357D090C4139}"/>
              </a:ext>
            </a:extLst>
          </p:cNvPr>
          <p:cNvSpPr>
            <a:spLocks noGrp="1"/>
          </p:cNvSpPr>
          <p:nvPr>
            <p:ph type="title"/>
          </p:nvPr>
        </p:nvSpPr>
        <p:spPr>
          <a:xfrm>
            <a:off x="838200" y="365125"/>
            <a:ext cx="8686800" cy="1325563"/>
          </a:xfrm>
        </p:spPr>
        <p:txBody>
          <a:bodyPr wrap="square" numCol="1" compatLnSpc="1">
            <a:prstTxWarp prst="textNoShape">
              <a:avLst/>
            </a:prstTxWarp>
          </a:bodyPr>
          <a:lstStyle/>
          <a:p>
            <a:pPr eaLnBrk="1" hangingPunct="1">
              <a:buSzPct val="100000"/>
              <a:defRPr/>
            </a:pPr>
            <a:r>
              <a:rPr lang="es-AR" dirty="0"/>
              <a:t>Cartera 	</a:t>
            </a:r>
          </a:p>
        </p:txBody>
      </p:sp>
      <p:sp>
        <p:nvSpPr>
          <p:cNvPr id="78851" name="Content Placeholder 4">
            <a:extLst>
              <a:ext uri="{FF2B5EF4-FFF2-40B4-BE49-F238E27FC236}">
                <a16:creationId xmlns:a16="http://schemas.microsoft.com/office/drawing/2014/main" id="{60B938E5-D8EE-4DB9-A5B2-BB74690767D7}"/>
              </a:ext>
            </a:extLst>
          </p:cNvPr>
          <p:cNvSpPr>
            <a:spLocks noGrp="1"/>
          </p:cNvSpPr>
          <p:nvPr>
            <p:ph sz="quarter" idx="1"/>
          </p:nvPr>
        </p:nvSpPr>
        <p:spPr>
          <a:xfrm>
            <a:off x="838200" y="1825625"/>
            <a:ext cx="8686800" cy="4203700"/>
          </a:xfrm>
        </p:spPr>
        <p:txBody>
          <a:bodyPr/>
          <a:lstStyle/>
          <a:p>
            <a:pPr marL="457200" indent="-457200" eaLnBrk="1" hangingPunct="1">
              <a:spcBef>
                <a:spcPts val="1813"/>
              </a:spcBef>
              <a:buFont typeface="Arial" panose="020B0604020202020204" pitchFamily="34" charset="0"/>
              <a:buChar char="•"/>
            </a:pPr>
            <a:r>
              <a:rPr lang="es-AR" altLang="en-US">
                <a:solidFill>
                  <a:srgbClr val="6D6A6A"/>
                </a:solidFill>
              </a:rPr>
              <a:t>Posibilidad de mostrar su programa</a:t>
            </a:r>
          </a:p>
          <a:p>
            <a:pPr marL="457200" indent="-457200" eaLnBrk="1" hangingPunct="1">
              <a:spcBef>
                <a:spcPts val="1813"/>
              </a:spcBef>
              <a:buFont typeface="Arial" panose="020B0604020202020204" pitchFamily="34" charset="0"/>
              <a:buChar char="•"/>
            </a:pPr>
            <a:r>
              <a:rPr lang="es-AR" altLang="en-US">
                <a:solidFill>
                  <a:srgbClr val="6D6A6A"/>
                </a:solidFill>
              </a:rPr>
              <a:t>Documentar evidencia</a:t>
            </a:r>
          </a:p>
          <a:p>
            <a:pPr marL="457200" indent="-457200" eaLnBrk="1" hangingPunct="1">
              <a:spcBef>
                <a:spcPts val="1813"/>
              </a:spcBef>
              <a:buFont typeface="Arial" panose="020B0604020202020204" pitchFamily="34" charset="0"/>
              <a:buChar char="•"/>
            </a:pPr>
            <a:r>
              <a:rPr lang="es-AR" altLang="en-US">
                <a:solidFill>
                  <a:srgbClr val="6D6A6A"/>
                </a:solidFill>
              </a:rPr>
              <a:t>Es necesaria para una calificación</a:t>
            </a:r>
          </a:p>
          <a:p>
            <a:pPr marL="457200" indent="-457200" eaLnBrk="1" hangingPunct="1">
              <a:spcBef>
                <a:spcPts val="1813"/>
              </a:spcBef>
              <a:buFont typeface="Arial" panose="020B0604020202020204" pitchFamily="34" charset="0"/>
              <a:buChar char="•"/>
            </a:pPr>
            <a:r>
              <a:rPr lang="es-AR" altLang="en-US">
                <a:solidFill>
                  <a:srgbClr val="6D6A6A"/>
                </a:solidFill>
              </a:rPr>
              <a:t>Vuelva a enviarla tantas veces como quiera</a:t>
            </a:r>
          </a:p>
        </p:txBody>
      </p:sp>
      <p:sp>
        <p:nvSpPr>
          <p:cNvPr id="3" name="Slide Number Placeholder 2">
            <a:extLst>
              <a:ext uri="{FF2B5EF4-FFF2-40B4-BE49-F238E27FC236}">
                <a16:creationId xmlns:a16="http://schemas.microsoft.com/office/drawing/2014/main" id="{EFD30D3D-6BAA-4F52-A04A-84EBE3D95F85}"/>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F7428809-2CA4-4CC0-B7F5-7E705C98810E}" type="slidenum">
              <a:rPr lang="es-AR"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29</a:t>
            </a:fld>
            <a:endParaRPr lang="es-AR" sz="100" b="0">
              <a:solidFill>
                <a:srgbClr val="6D6A6A"/>
              </a:solidFill>
              <a:latin typeface="Tw Cen MT" panose="020B06020201040206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8CDAB-7DA3-4B4B-ACA2-FBB61EE752B4}"/>
              </a:ext>
            </a:extLst>
          </p:cNvPr>
          <p:cNvSpPr>
            <a:spLocks noGrp="1"/>
          </p:cNvSpPr>
          <p:nvPr>
            <p:ph type="title"/>
          </p:nvPr>
        </p:nvSpPr>
        <p:spPr>
          <a:xfrm>
            <a:off x="831850" y="1341438"/>
            <a:ext cx="8686800" cy="1376362"/>
          </a:xfrm>
        </p:spPr>
        <p:txBody>
          <a:bodyPr wrap="square" numCol="1" compatLnSpc="1">
            <a:prstTxWarp prst="textNoShape">
              <a:avLst/>
            </a:prstTxWarp>
          </a:bodyPr>
          <a:lstStyle/>
          <a:p>
            <a:pPr eaLnBrk="1" hangingPunct="1">
              <a:lnSpc>
                <a:spcPts val="6013"/>
              </a:lnSpc>
              <a:buSzPct val="100000"/>
              <a:defRPr/>
            </a:pPr>
            <a:r>
              <a:rPr lang="en-US">
                <a:solidFill>
                  <a:srgbClr val="FFFFFF"/>
                </a:solidFill>
              </a:rPr>
              <a:t>¿Qué es el QRIS?</a:t>
            </a:r>
          </a:p>
        </p:txBody>
      </p:sp>
      <p:sp>
        <p:nvSpPr>
          <p:cNvPr id="27651" name="Text Placeholder 2">
            <a:extLst>
              <a:ext uri="{FF2B5EF4-FFF2-40B4-BE49-F238E27FC236}">
                <a16:creationId xmlns:a16="http://schemas.microsoft.com/office/drawing/2014/main" id="{590344F2-109D-4076-8CF8-8D71795A7100}"/>
              </a:ext>
            </a:extLst>
          </p:cNvPr>
          <p:cNvSpPr>
            <a:spLocks noGrp="1"/>
          </p:cNvSpPr>
          <p:nvPr>
            <p:ph type="body" idx="1"/>
          </p:nvPr>
        </p:nvSpPr>
        <p:spPr>
          <a:xfrm>
            <a:off x="838200" y="2801938"/>
            <a:ext cx="8686800" cy="1435100"/>
          </a:xfrm>
        </p:spPr>
        <p:txBody>
          <a:bodyPr/>
          <a:lstStyle/>
          <a:p>
            <a:pPr eaLnBrk="1" hangingPunct="1"/>
            <a:endParaRPr lang="es-AR" altLang="en-US"/>
          </a:p>
        </p:txBody>
      </p:sp>
      <p:sp>
        <p:nvSpPr>
          <p:cNvPr id="27652" name="Slide Number Placeholder 3">
            <a:extLst>
              <a:ext uri="{FF2B5EF4-FFF2-40B4-BE49-F238E27FC236}">
                <a16:creationId xmlns:a16="http://schemas.microsoft.com/office/drawing/2014/main" id="{AA66EEC3-753D-42BF-92E9-9A9334C8A59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FontTx/>
              <a:buNone/>
            </a:pPr>
            <a:fld id="{3BAF1105-33B7-4AF4-AA92-C5CE18615C32}" type="slidenum">
              <a:rPr lang="en-US" altLang="en-US" sz="1000" smtClean="0">
                <a:solidFill>
                  <a:srgbClr val="FFFFFF"/>
                </a:solidFill>
                <a:latin typeface="Tw Cen MT" panose="020B0602020104020603" pitchFamily="34" charset="0"/>
              </a:rPr>
              <a:pPr fontAlgn="base">
                <a:lnSpc>
                  <a:spcPct val="100000"/>
                </a:lnSpc>
                <a:spcBef>
                  <a:spcPct val="0"/>
                </a:spcBef>
                <a:spcAft>
                  <a:spcPct val="0"/>
                </a:spcAft>
                <a:buFontTx/>
                <a:buNone/>
              </a:pPr>
              <a:t>3</a:t>
            </a:fld>
            <a:endParaRPr lang="en-US" altLang="en-US" sz="1000">
              <a:solidFill>
                <a:srgbClr val="FFFFFF"/>
              </a:solidFill>
              <a:latin typeface="Tw Cen MT" panose="020B0602020104020603"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62807-E2A5-40E5-87E6-224D0B5153DD}"/>
              </a:ext>
            </a:extLst>
          </p:cNvPr>
          <p:cNvSpPr>
            <a:spLocks noGrp="1"/>
          </p:cNvSpPr>
          <p:nvPr>
            <p:ph type="title"/>
          </p:nvPr>
        </p:nvSpPr>
        <p:spPr>
          <a:xfrm>
            <a:off x="838200" y="365125"/>
            <a:ext cx="8686800" cy="1325563"/>
          </a:xfrm>
        </p:spPr>
        <p:txBody>
          <a:bodyPr wrap="square" numCol="1" compatLnSpc="1">
            <a:prstTxWarp prst="textNoShape">
              <a:avLst/>
            </a:prstTxWarp>
          </a:bodyPr>
          <a:lstStyle/>
          <a:p>
            <a:pPr eaLnBrk="1" hangingPunct="1">
              <a:buSzPct val="100000"/>
              <a:defRPr/>
            </a:pPr>
            <a:r>
              <a:rPr lang="en-US"/>
              <a:t>Evidencia</a:t>
            </a:r>
          </a:p>
        </p:txBody>
      </p:sp>
      <p:sp>
        <p:nvSpPr>
          <p:cNvPr id="80899" name="Content Placeholder 2">
            <a:extLst>
              <a:ext uri="{FF2B5EF4-FFF2-40B4-BE49-F238E27FC236}">
                <a16:creationId xmlns:a16="http://schemas.microsoft.com/office/drawing/2014/main" id="{58AD40F7-F664-406E-990D-50AA48383962}"/>
              </a:ext>
            </a:extLst>
          </p:cNvPr>
          <p:cNvSpPr>
            <a:spLocks noGrp="1"/>
          </p:cNvSpPr>
          <p:nvPr>
            <p:ph sz="quarter" idx="1"/>
          </p:nvPr>
        </p:nvSpPr>
        <p:spPr>
          <a:xfrm>
            <a:off x="838200" y="1825625"/>
            <a:ext cx="9529763" cy="4203700"/>
          </a:xfrm>
        </p:spPr>
        <p:txBody>
          <a:bodyPr/>
          <a:lstStyle/>
          <a:p>
            <a:pPr marL="457200" indent="-457200" eaLnBrk="1" hangingPunct="1">
              <a:spcBef>
                <a:spcPts val="1813"/>
              </a:spcBef>
              <a:buFont typeface="Arial" panose="020B0604020202020204" pitchFamily="34" charset="0"/>
              <a:buChar char="•"/>
            </a:pPr>
            <a:r>
              <a:rPr lang="en-US" altLang="en-US">
                <a:solidFill>
                  <a:srgbClr val="6D6A6A"/>
                </a:solidFill>
              </a:rPr>
              <a:t>Indicador medible de la calidad de un programa</a:t>
            </a:r>
          </a:p>
          <a:p>
            <a:pPr marL="457200" indent="-457200" eaLnBrk="1" hangingPunct="1">
              <a:spcBef>
                <a:spcPts val="1813"/>
              </a:spcBef>
              <a:buFont typeface="Arial" panose="020B0604020202020204" pitchFamily="34" charset="0"/>
              <a:buChar char="•"/>
            </a:pPr>
            <a:r>
              <a:rPr lang="en-US" altLang="en-US">
                <a:solidFill>
                  <a:srgbClr val="6D6A6A"/>
                </a:solidFill>
              </a:rPr>
              <a:t>Envíe el tipo de evidencia que se pide en la cartera</a:t>
            </a:r>
          </a:p>
          <a:p>
            <a:pPr marL="457200" indent="-457200" eaLnBrk="1" hangingPunct="1">
              <a:spcBef>
                <a:spcPts val="1813"/>
              </a:spcBef>
              <a:buFont typeface="Arial" panose="020B0604020202020204" pitchFamily="34" charset="0"/>
              <a:buChar char="•"/>
            </a:pPr>
            <a:r>
              <a:rPr lang="en-US" altLang="en-US">
                <a:solidFill>
                  <a:srgbClr val="6D6A6A"/>
                </a:solidFill>
              </a:rPr>
              <a:t>Puede agregar evidencia adicional </a:t>
            </a:r>
          </a:p>
          <a:p>
            <a:pPr marL="457200" indent="-457200" eaLnBrk="1" hangingPunct="1">
              <a:spcBef>
                <a:spcPts val="1813"/>
              </a:spcBef>
              <a:buFont typeface="Arial" panose="020B0604020202020204" pitchFamily="34" charset="0"/>
              <a:buChar char="•"/>
            </a:pPr>
            <a:r>
              <a:rPr lang="en-US" altLang="en-US">
                <a:solidFill>
                  <a:srgbClr val="6D6A6A"/>
                </a:solidFill>
              </a:rPr>
              <a:t>No omita ninguna evidencia requerida</a:t>
            </a:r>
          </a:p>
        </p:txBody>
      </p:sp>
      <p:sp>
        <p:nvSpPr>
          <p:cNvPr id="5" name="Slide Number Placeholder 4">
            <a:extLst>
              <a:ext uri="{FF2B5EF4-FFF2-40B4-BE49-F238E27FC236}">
                <a16:creationId xmlns:a16="http://schemas.microsoft.com/office/drawing/2014/main" id="{95F3EA7A-34D1-4EF3-AAE8-607C710C3D1B}"/>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79200735-1763-4A34-B53B-94DCC0DED2E8}"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30</a:t>
            </a:fld>
            <a:endParaRPr lang="en-US" sz="100" b="0">
              <a:solidFill>
                <a:srgbClr val="6D6A6A"/>
              </a:solidFill>
              <a:latin typeface="Tw Cen MT" panose="020B0602020104020603"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9AEDD8-BBDD-4FAB-BCB6-26E716381FDA}"/>
              </a:ext>
            </a:extLst>
          </p:cNvPr>
          <p:cNvSpPr>
            <a:spLocks noGrp="1"/>
          </p:cNvSpPr>
          <p:nvPr>
            <p:ph type="title"/>
          </p:nvPr>
        </p:nvSpPr>
        <p:spPr>
          <a:xfrm>
            <a:off x="838200" y="176213"/>
            <a:ext cx="9496425" cy="1325562"/>
          </a:xfrm>
        </p:spPr>
        <p:txBody>
          <a:bodyPr wrap="square" numCol="1" compatLnSpc="1">
            <a:prstTxWarp prst="textNoShape">
              <a:avLst/>
            </a:prstTxWarp>
            <a:normAutofit/>
          </a:bodyPr>
          <a:lstStyle/>
          <a:p>
            <a:pPr eaLnBrk="1" hangingPunct="1">
              <a:buSzPct val="100000"/>
              <a:defRPr/>
            </a:pPr>
            <a:r>
              <a:rPr lang="en-US" dirty="0" err="1"/>
              <a:t>Evidencia</a:t>
            </a:r>
            <a:r>
              <a:rPr lang="en-US" dirty="0"/>
              <a:t> </a:t>
            </a:r>
            <a:r>
              <a:rPr lang="en-US" dirty="0" err="1"/>
              <a:t>por</a:t>
            </a:r>
            <a:r>
              <a:rPr lang="en-US" dirty="0"/>
              <a:t> </a:t>
            </a:r>
            <a:r>
              <a:rPr lang="en-US" dirty="0" err="1"/>
              <a:t>tipo</a:t>
            </a:r>
            <a:r>
              <a:rPr lang="en-US" dirty="0"/>
              <a:t> de </a:t>
            </a:r>
            <a:r>
              <a:rPr lang="en-US" dirty="0" err="1"/>
              <a:t>programa</a:t>
            </a:r>
            <a:endParaRPr lang="en-US" dirty="0"/>
          </a:p>
        </p:txBody>
      </p:sp>
      <p:pic>
        <p:nvPicPr>
          <p:cNvPr id="82947" name="Content Placeholder 3">
            <a:extLst>
              <a:ext uri="{FF2B5EF4-FFF2-40B4-BE49-F238E27FC236}">
                <a16:creationId xmlns:a16="http://schemas.microsoft.com/office/drawing/2014/main" id="{40B2A12B-5D2E-4956-AE65-CF19431EF94A}"/>
              </a:ext>
            </a:extLst>
          </p:cNvPr>
          <p:cNvPicPr>
            <a:picLocks noGrp="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65200" y="1790700"/>
            <a:ext cx="10058400" cy="4152900"/>
          </a:xfrm>
        </p:spPr>
      </p:pic>
      <p:sp>
        <p:nvSpPr>
          <p:cNvPr id="5" name="Slide Number Placeholder 4">
            <a:extLst>
              <a:ext uri="{FF2B5EF4-FFF2-40B4-BE49-F238E27FC236}">
                <a16:creationId xmlns:a16="http://schemas.microsoft.com/office/drawing/2014/main" id="{9BA4E450-DCDB-40B6-BCED-58F63EA63877}"/>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C44E7D5C-5D21-4157-8D4E-46823834BA87}"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31</a:t>
            </a:fld>
            <a:endParaRPr lang="en-US" sz="100" b="0">
              <a:solidFill>
                <a:srgbClr val="6D6A6A"/>
              </a:solidFill>
              <a:latin typeface="Tw Cen MT" panose="020B0602020104020603"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F76651-38D8-43CE-8B67-04D392BF497D}"/>
              </a:ext>
            </a:extLst>
          </p:cNvPr>
          <p:cNvSpPr>
            <a:spLocks noGrp="1"/>
          </p:cNvSpPr>
          <p:nvPr>
            <p:ph type="title"/>
          </p:nvPr>
        </p:nvSpPr>
        <p:spPr>
          <a:xfrm>
            <a:off x="838200" y="365125"/>
            <a:ext cx="8686800" cy="1325563"/>
          </a:xfrm>
        </p:spPr>
        <p:txBody>
          <a:bodyPr wrap="square" numCol="1" compatLnSpc="1">
            <a:prstTxWarp prst="textNoShape">
              <a:avLst/>
            </a:prstTxWarp>
            <a:normAutofit/>
          </a:bodyPr>
          <a:lstStyle/>
          <a:p>
            <a:pPr eaLnBrk="1" hangingPunct="1">
              <a:buSzPct val="100000"/>
              <a:defRPr/>
            </a:pPr>
            <a:r>
              <a:rPr lang="en-US" dirty="0" err="1"/>
              <a:t>Proceso</a:t>
            </a:r>
            <a:r>
              <a:rPr lang="en-US" dirty="0"/>
              <a:t> de </a:t>
            </a:r>
            <a:r>
              <a:rPr lang="en-US" dirty="0" err="1"/>
              <a:t>desarrollo</a:t>
            </a:r>
            <a:r>
              <a:rPr lang="en-US" dirty="0"/>
              <a:t> de </a:t>
            </a:r>
            <a:r>
              <a:rPr lang="en-US" dirty="0" err="1"/>
              <a:t>portafolio</a:t>
            </a:r>
            <a:r>
              <a:rPr lang="en-US" dirty="0"/>
              <a:t> y </a:t>
            </a:r>
            <a:r>
              <a:rPr lang="en-US" dirty="0" err="1"/>
              <a:t>envío</a:t>
            </a:r>
            <a:endParaRPr lang="en-US" dirty="0"/>
          </a:p>
        </p:txBody>
      </p:sp>
      <p:pic>
        <p:nvPicPr>
          <p:cNvPr id="84995" name="Content Placeholder 3">
            <a:extLst>
              <a:ext uri="{FF2B5EF4-FFF2-40B4-BE49-F238E27FC236}">
                <a16:creationId xmlns:a16="http://schemas.microsoft.com/office/drawing/2014/main" id="{03160D46-8D86-4468-BE16-2870D95B35A4}"/>
              </a:ext>
            </a:extLst>
          </p:cNvPr>
          <p:cNvPicPr>
            <a:picLocks noGrp="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a:xfrm>
            <a:off x="939800" y="1663700"/>
            <a:ext cx="8610600" cy="4470400"/>
          </a:xfrm>
        </p:spPr>
      </p:pic>
      <p:sp>
        <p:nvSpPr>
          <p:cNvPr id="6" name="Slide Number Placeholder 5">
            <a:extLst>
              <a:ext uri="{FF2B5EF4-FFF2-40B4-BE49-F238E27FC236}">
                <a16:creationId xmlns:a16="http://schemas.microsoft.com/office/drawing/2014/main" id="{F2350381-D2DB-4A3B-8F76-08C2A23FC06E}"/>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BADEA23A-C811-42A7-89BE-A3B09F55770A}"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32</a:t>
            </a:fld>
            <a:endParaRPr lang="en-US" sz="100" b="0">
              <a:solidFill>
                <a:srgbClr val="6D6A6A"/>
              </a:solidFill>
              <a:latin typeface="Tw Cen MT" panose="020B0602020104020603" pitchFamily="34" charset="0"/>
            </a:endParaRPr>
          </a:p>
        </p:txBody>
      </p:sp>
      <p:grpSp>
        <p:nvGrpSpPr>
          <p:cNvPr id="84997" name="Group 4">
            <a:extLst>
              <a:ext uri="{FF2B5EF4-FFF2-40B4-BE49-F238E27FC236}">
                <a16:creationId xmlns:a16="http://schemas.microsoft.com/office/drawing/2014/main" id="{47CB4042-6C27-4D78-B753-EB48D29F8F3F}"/>
              </a:ext>
            </a:extLst>
          </p:cNvPr>
          <p:cNvGrpSpPr>
            <a:grpSpLocks/>
          </p:cNvGrpSpPr>
          <p:nvPr/>
        </p:nvGrpSpPr>
        <p:grpSpPr bwMode="auto">
          <a:xfrm>
            <a:off x="7767638" y="3773488"/>
            <a:ext cx="4424362" cy="877887"/>
            <a:chOff x="10863994" y="3761447"/>
            <a:chExt cx="4423934" cy="878305"/>
          </a:xfrm>
        </p:grpSpPr>
        <p:sp>
          <p:nvSpPr>
            <p:cNvPr id="4" name="Arrow: Down 3">
              <a:extLst>
                <a:ext uri="{FF2B5EF4-FFF2-40B4-BE49-F238E27FC236}">
                  <a16:creationId xmlns:a16="http://schemas.microsoft.com/office/drawing/2014/main" id="{74FC15F8-E936-4063-9C88-70BC8021D9A9}"/>
                </a:ext>
              </a:extLst>
            </p:cNvPr>
            <p:cNvSpPr/>
            <p:nvPr/>
          </p:nvSpPr>
          <p:spPr>
            <a:xfrm rot="3361284">
              <a:off x="12636808" y="1988633"/>
              <a:ext cx="878305" cy="4423934"/>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999" name="TextBox 1">
              <a:extLst>
                <a:ext uri="{FF2B5EF4-FFF2-40B4-BE49-F238E27FC236}">
                  <a16:creationId xmlns:a16="http://schemas.microsoft.com/office/drawing/2014/main" id="{79B2BA51-C8C6-4B3C-926A-1CB04855E7E6}"/>
                </a:ext>
              </a:extLst>
            </p:cNvPr>
            <p:cNvSpPr txBox="1">
              <a:spLocks noChangeArrowheads="1"/>
            </p:cNvSpPr>
            <p:nvPr/>
          </p:nvSpPr>
          <p:spPr bwMode="auto">
            <a:xfrm rot="-2005538">
              <a:off x="11303647" y="3877434"/>
              <a:ext cx="395474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nSpc>
                  <a:spcPct val="100000"/>
                </a:lnSpc>
                <a:spcBef>
                  <a:spcPct val="0"/>
                </a:spcBef>
                <a:buFontTx/>
                <a:buNone/>
              </a:pPr>
              <a:r>
                <a:rPr lang="es-MX" altLang="en-US" sz="1800"/>
                <a:t>No se olvide su manual de políticas.</a:t>
              </a:r>
              <a:endParaRPr lang="en-US" altLang="en-US" sz="1800"/>
            </a:p>
            <a:p>
              <a:pPr>
                <a:lnSpc>
                  <a:spcPct val="100000"/>
                </a:lnSpc>
                <a:spcBef>
                  <a:spcPct val="0"/>
                </a:spcBef>
                <a:buFontTx/>
                <a:buNone/>
              </a:pPr>
              <a:endParaRPr lang="en-US" altLang="en-US" sz="1800"/>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D72657-F6AB-4FA6-A219-FAC1AD414332}"/>
              </a:ext>
            </a:extLst>
          </p:cNvPr>
          <p:cNvSpPr>
            <a:spLocks noGrp="1"/>
          </p:cNvSpPr>
          <p:nvPr>
            <p:ph type="title"/>
          </p:nvPr>
        </p:nvSpPr>
        <p:spPr>
          <a:xfrm>
            <a:off x="622300" y="157163"/>
            <a:ext cx="10125075" cy="815975"/>
          </a:xfrm>
        </p:spPr>
        <p:txBody>
          <a:bodyPr wrap="square" numCol="1" compatLnSpc="1">
            <a:prstTxWarp prst="textNoShape">
              <a:avLst/>
            </a:prstTxWarp>
          </a:bodyPr>
          <a:lstStyle/>
          <a:p>
            <a:pPr eaLnBrk="1" hangingPunct="1">
              <a:buSzPct val="100000"/>
              <a:defRPr/>
            </a:pPr>
            <a:r>
              <a:rPr lang="es-AR" dirty="0"/>
              <a:t>Proceso de revisión del portafolio</a:t>
            </a:r>
          </a:p>
        </p:txBody>
      </p:sp>
      <p:sp>
        <p:nvSpPr>
          <p:cNvPr id="4" name="Slide Number Placeholder 3">
            <a:extLst>
              <a:ext uri="{FF2B5EF4-FFF2-40B4-BE49-F238E27FC236}">
                <a16:creationId xmlns:a16="http://schemas.microsoft.com/office/drawing/2014/main" id="{72B0AD4C-D76B-485B-AE38-07E1AC59CCF9}"/>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736BBEB9-1485-4CA1-A0DC-C2FBFB64232E}" type="slidenum">
              <a:rPr lang="es-AR"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33</a:t>
            </a:fld>
            <a:endParaRPr lang="es-AR" sz="100" b="0">
              <a:solidFill>
                <a:srgbClr val="6D6A6A"/>
              </a:solidFill>
              <a:latin typeface="Tw Cen MT" panose="020B0602020104020603" pitchFamily="34" charset="0"/>
            </a:endParaRPr>
          </a:p>
        </p:txBody>
      </p:sp>
      <p:pic>
        <p:nvPicPr>
          <p:cNvPr id="87044" name="Diagram 5">
            <a:extLst>
              <a:ext uri="{FF2B5EF4-FFF2-40B4-BE49-F238E27FC236}">
                <a16:creationId xmlns:a16="http://schemas.microsoft.com/office/drawing/2014/main" id="{99C983C0-290D-4493-B829-2BB5B60C233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8400" y="152400"/>
            <a:ext cx="8153400"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a:extLst>
              <a:ext uri="{FF2B5EF4-FFF2-40B4-BE49-F238E27FC236}">
                <a16:creationId xmlns:a16="http://schemas.microsoft.com/office/drawing/2014/main" id="{D90776A4-83FC-473C-AD6B-61FAF84C34C2}"/>
              </a:ext>
            </a:extLst>
          </p:cNvPr>
          <p:cNvSpPr/>
          <p:nvPr/>
        </p:nvSpPr>
        <p:spPr>
          <a:xfrm>
            <a:off x="1181100" y="5299075"/>
            <a:ext cx="8128000" cy="720725"/>
          </a:xfrm>
          <a:prstGeom prst="roundRect">
            <a:avLst/>
          </a:prstGeom>
          <a:solidFill>
            <a:srgbClr val="026C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
        <p:nvSpPr>
          <p:cNvPr id="87046" name="TextBox 8">
            <a:extLst>
              <a:ext uri="{FF2B5EF4-FFF2-40B4-BE49-F238E27FC236}">
                <a16:creationId xmlns:a16="http://schemas.microsoft.com/office/drawing/2014/main" id="{F8DBBECD-032A-4E3A-89E0-4BEC19A7DA5C}"/>
              </a:ext>
            </a:extLst>
          </p:cNvPr>
          <p:cNvSpPr txBox="1">
            <a:spLocks noChangeArrowheads="1"/>
          </p:cNvSpPr>
          <p:nvPr/>
        </p:nvSpPr>
        <p:spPr bwMode="auto">
          <a:xfrm>
            <a:off x="1492250" y="5457825"/>
            <a:ext cx="7491413" cy="400050"/>
          </a:xfrm>
          <a:prstGeom prst="rect">
            <a:avLst/>
          </a:prstGeom>
          <a:solidFill>
            <a:srgbClr val="026CB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ctr" eaLnBrk="1" hangingPunct="1">
              <a:lnSpc>
                <a:spcPct val="100000"/>
              </a:lnSpc>
              <a:spcBef>
                <a:spcPct val="0"/>
              </a:spcBef>
              <a:buFontTx/>
              <a:buNone/>
            </a:pPr>
            <a:r>
              <a:rPr lang="es-AR" altLang="en-US" sz="2000">
                <a:solidFill>
                  <a:srgbClr val="FFFFFF"/>
                </a:solidFill>
                <a:latin typeface="Arial Black" panose="020B0A04020102020204" pitchFamily="34" charset="0"/>
              </a:rPr>
              <a:t>¡Puede reenviar el programa en cualquier momento!</a:t>
            </a:r>
          </a:p>
        </p:txBody>
      </p:sp>
      <p:sp>
        <p:nvSpPr>
          <p:cNvPr id="10" name="Down Arrow 9">
            <a:extLst>
              <a:ext uri="{FF2B5EF4-FFF2-40B4-BE49-F238E27FC236}">
                <a16:creationId xmlns:a16="http://schemas.microsoft.com/office/drawing/2014/main" id="{FFD789F1-442D-41BB-AA1D-4386DBF2589D}"/>
              </a:ext>
            </a:extLst>
          </p:cNvPr>
          <p:cNvSpPr/>
          <p:nvPr/>
        </p:nvSpPr>
        <p:spPr>
          <a:xfrm>
            <a:off x="1911350" y="4725988"/>
            <a:ext cx="512763" cy="449262"/>
          </a:xfrm>
          <a:prstGeom prst="downArrow">
            <a:avLst/>
          </a:prstGeom>
          <a:solidFill>
            <a:srgbClr val="79BFEA"/>
          </a:solidFill>
          <a:ln>
            <a:solidFill>
              <a:srgbClr val="99D5D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A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15CE8-82D3-40E1-A523-02FBDF3D2C10}"/>
              </a:ext>
            </a:extLst>
          </p:cNvPr>
          <p:cNvSpPr>
            <a:spLocks noGrp="1"/>
          </p:cNvSpPr>
          <p:nvPr>
            <p:ph type="title"/>
          </p:nvPr>
        </p:nvSpPr>
        <p:spPr>
          <a:xfrm>
            <a:off x="838200" y="365125"/>
            <a:ext cx="8686800" cy="1325563"/>
          </a:xfrm>
        </p:spPr>
        <p:txBody>
          <a:bodyPr wrap="square" numCol="1" compatLnSpc="1">
            <a:prstTxWarp prst="textNoShape">
              <a:avLst/>
            </a:prstTxWarp>
            <a:normAutofit/>
          </a:bodyPr>
          <a:lstStyle/>
          <a:p>
            <a:pPr eaLnBrk="1" hangingPunct="1">
              <a:buSzPct val="100000"/>
              <a:defRPr/>
            </a:pPr>
            <a:r>
              <a:rPr lang="en-US"/>
              <a:t>Puntuación</a:t>
            </a:r>
          </a:p>
        </p:txBody>
      </p:sp>
      <p:graphicFrame>
        <p:nvGraphicFramePr>
          <p:cNvPr id="4" name="Content Placeholder 3">
            <a:extLst>
              <a:ext uri="{FF2B5EF4-FFF2-40B4-BE49-F238E27FC236}">
                <a16:creationId xmlns:a16="http://schemas.microsoft.com/office/drawing/2014/main" id="{4C35BB36-C6EB-4D7A-9BD9-DBE49F0D3384}"/>
              </a:ext>
            </a:extLst>
          </p:cNvPr>
          <p:cNvGraphicFramePr>
            <a:graphicFrameLocks noGrp="1"/>
          </p:cNvGraphicFramePr>
          <p:nvPr>
            <p:ph sz="quarter" idx="1"/>
          </p:nvPr>
        </p:nvGraphicFramePr>
        <p:xfrm>
          <a:off x="1000125" y="1731963"/>
          <a:ext cx="10347325" cy="3521075"/>
        </p:xfrm>
        <a:graphic>
          <a:graphicData uri="http://schemas.openxmlformats.org/drawingml/2006/table">
            <a:tbl>
              <a:tblPr/>
              <a:tblGrid>
                <a:gridCol w="1588391">
                  <a:extLst>
                    <a:ext uri="{9D8B030D-6E8A-4147-A177-3AD203B41FA5}">
                      <a16:colId xmlns:a16="http://schemas.microsoft.com/office/drawing/2014/main" val="20000"/>
                    </a:ext>
                  </a:extLst>
                </a:gridCol>
                <a:gridCol w="1656744">
                  <a:extLst>
                    <a:ext uri="{9D8B030D-6E8A-4147-A177-3AD203B41FA5}">
                      <a16:colId xmlns:a16="http://schemas.microsoft.com/office/drawing/2014/main" val="20001"/>
                    </a:ext>
                  </a:extLst>
                </a:gridCol>
                <a:gridCol w="1413556">
                  <a:extLst>
                    <a:ext uri="{9D8B030D-6E8A-4147-A177-3AD203B41FA5}">
                      <a16:colId xmlns:a16="http://schemas.microsoft.com/office/drawing/2014/main" val="20002"/>
                    </a:ext>
                  </a:extLst>
                </a:gridCol>
                <a:gridCol w="1964099">
                  <a:extLst>
                    <a:ext uri="{9D8B030D-6E8A-4147-A177-3AD203B41FA5}">
                      <a16:colId xmlns:a16="http://schemas.microsoft.com/office/drawing/2014/main" val="20003"/>
                    </a:ext>
                  </a:extLst>
                </a:gridCol>
                <a:gridCol w="1818792">
                  <a:extLst>
                    <a:ext uri="{9D8B030D-6E8A-4147-A177-3AD203B41FA5}">
                      <a16:colId xmlns:a16="http://schemas.microsoft.com/office/drawing/2014/main" val="20004"/>
                    </a:ext>
                  </a:extLst>
                </a:gridCol>
                <a:gridCol w="1905743">
                  <a:extLst>
                    <a:ext uri="{9D8B030D-6E8A-4147-A177-3AD203B41FA5}">
                      <a16:colId xmlns:a16="http://schemas.microsoft.com/office/drawing/2014/main" val="20005"/>
                    </a:ext>
                  </a:extLst>
                </a:gridCol>
              </a:tblGrid>
              <a:tr h="1143206">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AR" sz="1800" b="1" i="0" u="none" strike="noStrike" cap="none" normalizeH="0" baseline="0" noProof="0" dirty="0">
                        <a:ln>
                          <a:noFill/>
                        </a:ln>
                        <a:solidFill>
                          <a:schemeClr val="bg1"/>
                        </a:solidFill>
                        <a:effectLst/>
                        <a:latin typeface="Arial" panose="020B0604020202020204" pitchFamily="34" charset="0"/>
                      </a:endParaRPr>
                    </a:p>
                  </a:txBody>
                  <a:tcPr marL="91439" marR="91439" marT="45728" marB="45728" anchor="ctr" horzOverflow="overflow">
                    <a:lnL w="6350" cap="flat" cmpd="sng" algn="ctr">
                      <a:solidFill>
                        <a:schemeClr val="accent1"/>
                      </a:solidFill>
                      <a:prstDash val="solid"/>
                      <a:miter lim="800000"/>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accent1"/>
                      </a:solidFill>
                      <a:prstDash val="solid"/>
                      <a:miter lim="800000"/>
                      <a:headEnd type="none" w="med" len="med"/>
                      <a:tailEnd type="none" w="med" len="med"/>
                    </a:lnT>
                    <a:lnB w="6350" cap="flat" cmpd="sng" algn="ctr">
                      <a:solidFill>
                        <a:schemeClr val="accent1"/>
                      </a:solidFill>
                      <a:prstDash val="solid"/>
                      <a:miter lim="800000"/>
                      <a:headEnd type="none" w="med" len="med"/>
                      <a:tailEnd type="none" w="med" len="med"/>
                    </a:lnB>
                    <a:lnTlToBr>
                      <a:noFill/>
                    </a:lnTlToBr>
                    <a:lnBlToTr>
                      <a:noFill/>
                    </a:lnBlToTr>
                    <a:solidFill>
                      <a:schemeClr val="accent1"/>
                    </a:solid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1800" b="1" i="0" u="none" strike="noStrike" cap="none" normalizeH="0" baseline="0" noProof="0" dirty="0">
                          <a:ln>
                            <a:noFill/>
                          </a:ln>
                          <a:solidFill>
                            <a:srgbClr val="FFFFFF"/>
                          </a:solidFill>
                          <a:effectLst/>
                          <a:latin typeface="Arial" panose="020B0604020202020204" pitchFamily="34" charset="0"/>
                        </a:rPr>
                        <a:t>Aprendizaje y desarrollo de los niños</a:t>
                      </a:r>
                    </a:p>
                  </a:txBody>
                  <a:tcPr marL="91439" marR="91439" marT="45728" marB="45728"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accent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1800" b="1" i="0" u="none" strike="noStrike" cap="none" normalizeH="0" baseline="0" noProof="0" dirty="0">
                          <a:ln>
                            <a:noFill/>
                          </a:ln>
                          <a:solidFill>
                            <a:srgbClr val="FFFFFF"/>
                          </a:solidFill>
                          <a:effectLst/>
                          <a:latin typeface="Arial" panose="020B0604020202020204" pitchFamily="34" charset="0"/>
                        </a:rPr>
                        <a:t>Salud y seguridad</a:t>
                      </a:r>
                    </a:p>
                  </a:txBody>
                  <a:tcPr marL="91439" marR="91439" marT="45728" marB="45728"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6350" cap="flat" cmpd="sng" algn="ctr">
                      <a:solidFill>
                        <a:schemeClr val="accent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1800" b="1" i="0" u="none" strike="noStrike" cap="none" normalizeH="0" baseline="0" noProof="0" dirty="0">
                          <a:ln>
                            <a:noFill/>
                          </a:ln>
                          <a:solidFill>
                            <a:srgbClr val="FFFFFF"/>
                          </a:solidFill>
                          <a:effectLst/>
                          <a:latin typeface="Arial" panose="020B0604020202020204" pitchFamily="34" charset="0"/>
                        </a:rPr>
                        <a:t>Cualificaciones personales</a:t>
                      </a:r>
                    </a:p>
                  </a:txBody>
                  <a:tcPr marL="91439" marR="91439" marT="45728" marB="45728" anchor="ctr" horzOverflow="overflow">
                    <a:lnL w="1905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1800" b="1" i="0" u="none" strike="noStrike" cap="none" normalizeH="0" baseline="0" noProof="0" dirty="0">
                          <a:ln>
                            <a:noFill/>
                          </a:ln>
                          <a:solidFill>
                            <a:srgbClr val="FFFFFF"/>
                          </a:solidFill>
                          <a:effectLst/>
                          <a:latin typeface="Arial" panose="020B0604020202020204" pitchFamily="34" charset="0"/>
                        </a:rPr>
                        <a:t>Colaboración con las familias</a:t>
                      </a:r>
                    </a:p>
                  </a:txBody>
                  <a:tcPr marL="91439" marR="91439" marT="45728" marB="4572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chemeClr val="accent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1800" b="1" i="0" u="none" strike="noStrike" cap="none" normalizeH="0" baseline="0" noProof="0" dirty="0">
                          <a:ln>
                            <a:noFill/>
                          </a:ln>
                          <a:solidFill>
                            <a:srgbClr val="FFFFFF"/>
                          </a:solidFill>
                          <a:effectLst/>
                          <a:latin typeface="Arial" panose="020B0604020202020204" pitchFamily="34" charset="0"/>
                        </a:rPr>
                        <a:t>Prácticas administrativas y comerciales</a:t>
                      </a:r>
                    </a:p>
                  </a:txBody>
                  <a:tcPr marL="91439" marR="91439" marT="45728" marB="45728" anchor="ctr" horzOverflow="overflow">
                    <a:lnL w="12700" cap="flat" cmpd="sng" algn="ctr">
                      <a:solidFill>
                        <a:schemeClr val="bg1"/>
                      </a:solidFill>
                      <a:prstDash val="solid"/>
                      <a:round/>
                      <a:headEnd type="none" w="med" len="med"/>
                      <a:tailEnd type="none" w="med" len="med"/>
                    </a:lnL>
                    <a:lnR w="6350" cap="flat" cmpd="sng" algn="ctr">
                      <a:solidFill>
                        <a:schemeClr val="accent1"/>
                      </a:solidFill>
                      <a:prstDash val="solid"/>
                      <a:miter lim="800000"/>
                      <a:headEnd type="none" w="med" len="med"/>
                      <a:tailEnd type="none" w="med" len="med"/>
                    </a:lnR>
                    <a:lnT w="6350" cap="flat" cmpd="sng" algn="ctr">
                      <a:solidFill>
                        <a:schemeClr val="accent1"/>
                      </a:solidFill>
                      <a:prstDash val="solid"/>
                      <a:miter lim="800000"/>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310876">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1600" b="0" i="0" u="none" strike="noStrike" cap="none" normalizeH="0" baseline="0" noProof="0" dirty="0">
                          <a:ln>
                            <a:noFill/>
                          </a:ln>
                          <a:solidFill>
                            <a:srgbClr val="6D6A6A"/>
                          </a:solidFill>
                          <a:effectLst/>
                          <a:latin typeface="Arial" panose="020B0604020202020204" pitchFamily="34" charset="0"/>
                        </a:rPr>
                        <a:t>Cantidad total de estándares </a:t>
                      </a:r>
                      <a:r>
                        <a:rPr kumimoji="0" lang="es-AR" sz="1600" b="1" i="0" u="none" strike="noStrike" cap="none" normalizeH="0" baseline="0" noProof="0" dirty="0">
                          <a:ln>
                            <a:noFill/>
                          </a:ln>
                          <a:solidFill>
                            <a:srgbClr val="6D6A6A"/>
                          </a:solidFill>
                          <a:effectLst/>
                          <a:latin typeface="Arial" panose="020B0604020202020204" pitchFamily="34" charset="0"/>
                        </a:rPr>
                        <a:t>necesarios para aprobar</a:t>
                      </a:r>
                      <a:r>
                        <a:rPr kumimoji="0" lang="es-AR" sz="1600" b="0" i="0" u="none" strike="noStrike" cap="none" normalizeH="0" baseline="0" noProof="0" dirty="0">
                          <a:ln>
                            <a:noFill/>
                          </a:ln>
                          <a:solidFill>
                            <a:srgbClr val="6D6A6A"/>
                          </a:solidFill>
                          <a:effectLst/>
                          <a:latin typeface="Arial" panose="020B0604020202020204" pitchFamily="34" charset="0"/>
                        </a:rPr>
                        <a:t> cada dominio</a:t>
                      </a:r>
                    </a:p>
                  </a:txBody>
                  <a:tcPr marL="91439" marR="91439" marT="45728" marB="45728" horzOverflow="overflow">
                    <a:lnL w="6350" cap="flat" cmpd="sng" algn="ctr">
                      <a:solidFill>
                        <a:schemeClr val="accent1"/>
                      </a:solidFill>
                      <a:prstDash val="solid"/>
                      <a:miter lim="800000"/>
                      <a:headEnd type="none" w="med" len="med"/>
                      <a:tailEnd type="none" w="med" len="med"/>
                    </a:lnL>
                    <a:lnR w="19050" cap="flat" cmpd="sng" algn="ctr">
                      <a:solidFill>
                        <a:schemeClr val="accent1"/>
                      </a:solidFill>
                      <a:prstDash val="solid"/>
                      <a:round/>
                      <a:headEnd type="none" w="med" len="med"/>
                      <a:tailEnd type="none" w="med" len="med"/>
                    </a:lnR>
                    <a:lnT w="6350" cap="flat" cmpd="sng" algn="ctr">
                      <a:solidFill>
                        <a:schemeClr val="accent1"/>
                      </a:solidFill>
                      <a:prstDash val="solid"/>
                      <a:miter lim="800000"/>
                      <a:headEnd type="none" w="med" len="med"/>
                      <a:tailEnd type="none" w="med" len="med"/>
                    </a:lnT>
                    <a:lnB w="6350" cap="flat" cmpd="sng" algn="ctr">
                      <a:solidFill>
                        <a:schemeClr val="accent1"/>
                      </a:solidFill>
                      <a:prstDash val="solid"/>
                      <a:miter lim="800000"/>
                      <a:headEnd type="none" w="med" len="med"/>
                      <a:tailEnd type="none" w="med" len="med"/>
                    </a:lnB>
                    <a:lnTlToBr>
                      <a:noFill/>
                    </a:lnTlToBr>
                    <a:lnBlToTr>
                      <a:noFill/>
                    </a:lnBlToTr>
                    <a:no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3200" b="0" i="0" u="none" strike="noStrike" cap="none" normalizeH="0" baseline="0" noProof="0" dirty="0">
                          <a:ln>
                            <a:noFill/>
                          </a:ln>
                          <a:solidFill>
                            <a:srgbClr val="6D6A6A"/>
                          </a:solidFill>
                          <a:effectLst/>
                          <a:latin typeface="Arial" panose="020B0604020202020204" pitchFamily="34" charset="0"/>
                        </a:rPr>
                        <a:t>10</a:t>
                      </a:r>
                    </a:p>
                  </a:txBody>
                  <a:tcPr marL="91439" marR="91439" marT="45728" marB="45728" anchor="ctr" horzOverflow="overflow">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3200" b="0" i="0" u="none" strike="noStrike" cap="none" normalizeH="0" baseline="0" noProof="0" dirty="0">
                          <a:ln>
                            <a:noFill/>
                          </a:ln>
                          <a:solidFill>
                            <a:srgbClr val="6D6A6A"/>
                          </a:solidFill>
                          <a:effectLst/>
                          <a:latin typeface="Arial" panose="020B0604020202020204" pitchFamily="34" charset="0"/>
                        </a:rPr>
                        <a:t>5</a:t>
                      </a:r>
                    </a:p>
                  </a:txBody>
                  <a:tcPr marL="91439" marR="91439" marT="45728" marB="45728" anchor="ctr" horzOverflow="overflow">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3200" b="0" i="0" u="none" strike="noStrike" cap="none" normalizeH="0" baseline="0" noProof="0" dirty="0">
                          <a:ln>
                            <a:noFill/>
                          </a:ln>
                          <a:solidFill>
                            <a:srgbClr val="6D6A6A"/>
                          </a:solidFill>
                          <a:effectLst/>
                          <a:latin typeface="Arial" panose="020B0604020202020204" pitchFamily="34" charset="0"/>
                        </a:rPr>
                        <a:t>5</a:t>
                      </a:r>
                    </a:p>
                  </a:txBody>
                  <a:tcPr marL="91439" marR="91439" marT="45728" marB="45728" anchor="ctr" horzOverflow="overflow">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3200" b="0" i="0" u="none" strike="noStrike" cap="none" normalizeH="0" baseline="0" noProof="0" dirty="0">
                          <a:ln>
                            <a:noFill/>
                          </a:ln>
                          <a:solidFill>
                            <a:srgbClr val="6D6A6A"/>
                          </a:solidFill>
                          <a:effectLst/>
                          <a:latin typeface="Arial" panose="020B0604020202020204" pitchFamily="34" charset="0"/>
                        </a:rPr>
                        <a:t>3</a:t>
                      </a:r>
                    </a:p>
                  </a:txBody>
                  <a:tcPr marL="91439" marR="91439" marT="45728" marB="45728" anchor="ctr" horzOverflow="overflow">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3200" b="0" i="0" u="none" strike="noStrike" cap="none" normalizeH="0" baseline="0" noProof="0" dirty="0">
                          <a:ln>
                            <a:noFill/>
                          </a:ln>
                          <a:solidFill>
                            <a:srgbClr val="6D6A6A"/>
                          </a:solidFill>
                          <a:effectLst/>
                          <a:latin typeface="Arial" panose="020B0604020202020204" pitchFamily="34" charset="0"/>
                        </a:rPr>
                        <a:t>5</a:t>
                      </a:r>
                    </a:p>
                  </a:txBody>
                  <a:tcPr marL="91439" marR="91439" marT="45728" marB="45728" anchor="ctr" horzOverflow="overflow">
                    <a:lnL w="19050" cap="flat" cmpd="sng" algn="ctr">
                      <a:solidFill>
                        <a:schemeClr val="accent1"/>
                      </a:solidFill>
                      <a:prstDash val="solid"/>
                      <a:round/>
                      <a:headEnd type="none" w="med" len="med"/>
                      <a:tailEnd type="none" w="med" len="med"/>
                    </a:lnL>
                    <a:lnR w="6350" cap="flat" cmpd="sng" algn="ctr">
                      <a:solidFill>
                        <a:schemeClr val="accent1"/>
                      </a:solidFill>
                      <a:prstDash val="solid"/>
                      <a:miter lim="800000"/>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066992">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1600" b="0" i="0" u="none" strike="noStrike" cap="none" normalizeH="0" baseline="0" noProof="0" dirty="0">
                          <a:ln>
                            <a:noFill/>
                          </a:ln>
                          <a:solidFill>
                            <a:srgbClr val="6D6A6A"/>
                          </a:solidFill>
                          <a:effectLst/>
                          <a:latin typeface="Arial" panose="020B0604020202020204" pitchFamily="34" charset="0"/>
                        </a:rPr>
                        <a:t>Cantidad total de estándares en cada dominio</a:t>
                      </a:r>
                    </a:p>
                  </a:txBody>
                  <a:tcPr marL="91439" marR="91439" marT="45728" marB="45728" horzOverflow="overflow">
                    <a:lnL w="6350" cap="flat" cmpd="sng" algn="ctr">
                      <a:solidFill>
                        <a:schemeClr val="accent1"/>
                      </a:solidFill>
                      <a:prstDash val="solid"/>
                      <a:miter lim="800000"/>
                      <a:headEnd type="none" w="med" len="med"/>
                      <a:tailEnd type="none" w="med" len="med"/>
                    </a:lnL>
                    <a:lnR w="19050" cap="flat" cmpd="sng" algn="ctr">
                      <a:solidFill>
                        <a:schemeClr val="accent1"/>
                      </a:solidFill>
                      <a:prstDash val="solid"/>
                      <a:round/>
                      <a:headEnd type="none" w="med" len="med"/>
                      <a:tailEnd type="none" w="med" len="med"/>
                    </a:lnR>
                    <a:lnT w="6350" cap="flat" cmpd="sng" algn="ctr">
                      <a:solidFill>
                        <a:schemeClr val="accent1"/>
                      </a:solidFill>
                      <a:prstDash val="solid"/>
                      <a:miter lim="800000"/>
                      <a:headEnd type="none" w="med" len="med"/>
                      <a:tailEnd type="none" w="med" len="med"/>
                    </a:lnT>
                    <a:lnB w="6350" cap="flat" cmpd="sng" algn="ctr">
                      <a:solidFill>
                        <a:schemeClr val="accent1"/>
                      </a:solidFill>
                      <a:prstDash val="solid"/>
                      <a:miter lim="800000"/>
                      <a:headEnd type="none" w="med" len="med"/>
                      <a:tailEnd type="none" w="med" len="med"/>
                    </a:lnB>
                    <a:lnTlToBr>
                      <a:noFill/>
                    </a:lnTlToBr>
                    <a:lnBlToTr>
                      <a:noFill/>
                    </a:lnBlToTr>
                    <a:no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3200" b="0" i="0" u="none" strike="noStrike" cap="none" normalizeH="0" baseline="0" noProof="0" dirty="0">
                          <a:ln>
                            <a:noFill/>
                          </a:ln>
                          <a:solidFill>
                            <a:srgbClr val="6D6A6A"/>
                          </a:solidFill>
                          <a:effectLst/>
                          <a:latin typeface="Arial" panose="020B0604020202020204" pitchFamily="34" charset="0"/>
                        </a:rPr>
                        <a:t>12</a:t>
                      </a:r>
                    </a:p>
                  </a:txBody>
                  <a:tcPr marL="91439" marR="91439" marT="45728" marB="45728" anchor="ctr" horzOverflow="overflow">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accent1"/>
                      </a:solidFill>
                      <a:prstDash val="solid"/>
                      <a:miter lim="800000"/>
                      <a:headEnd type="none" w="med" len="med"/>
                      <a:tailEnd type="none" w="med" len="med"/>
                    </a:lnB>
                    <a:lnTlToBr>
                      <a:noFill/>
                    </a:lnTlToBr>
                    <a:lnBlToTr>
                      <a:noFill/>
                    </a:lnBlToTr>
                    <a:no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3200" b="0" i="0" u="none" strike="noStrike" cap="none" normalizeH="0" baseline="0" noProof="0" dirty="0">
                          <a:ln>
                            <a:noFill/>
                          </a:ln>
                          <a:solidFill>
                            <a:srgbClr val="6D6A6A"/>
                          </a:solidFill>
                          <a:effectLst/>
                          <a:latin typeface="Arial" panose="020B0604020202020204" pitchFamily="34" charset="0"/>
                        </a:rPr>
                        <a:t>6</a:t>
                      </a:r>
                    </a:p>
                  </a:txBody>
                  <a:tcPr marL="91439" marR="91439" marT="45728" marB="45728" anchor="ctr" horzOverflow="overflow">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accent1"/>
                      </a:solidFill>
                      <a:prstDash val="solid"/>
                      <a:miter lim="800000"/>
                      <a:headEnd type="none" w="med" len="med"/>
                      <a:tailEnd type="none" w="med" len="med"/>
                    </a:lnB>
                    <a:lnTlToBr>
                      <a:noFill/>
                    </a:lnTlToBr>
                    <a:lnBlToTr>
                      <a:noFill/>
                    </a:lnBlToTr>
                    <a:no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3200" b="0" i="0" u="none" strike="noStrike" cap="none" normalizeH="0" baseline="0" noProof="0" dirty="0">
                          <a:ln>
                            <a:noFill/>
                          </a:ln>
                          <a:solidFill>
                            <a:srgbClr val="6D6A6A"/>
                          </a:solidFill>
                          <a:effectLst/>
                          <a:latin typeface="Arial" panose="020B0604020202020204" pitchFamily="34" charset="0"/>
                        </a:rPr>
                        <a:t>5</a:t>
                      </a:r>
                    </a:p>
                  </a:txBody>
                  <a:tcPr marL="91439" marR="91439" marT="45728" marB="45728" anchor="ctr" horzOverflow="overflow">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accent1"/>
                      </a:solidFill>
                      <a:prstDash val="solid"/>
                      <a:miter lim="800000"/>
                      <a:headEnd type="none" w="med" len="med"/>
                      <a:tailEnd type="none" w="med" len="med"/>
                    </a:lnB>
                    <a:lnTlToBr>
                      <a:noFill/>
                    </a:lnTlToBr>
                    <a:lnBlToTr>
                      <a:noFill/>
                    </a:lnBlToTr>
                    <a:no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3200" b="0" i="0" u="none" strike="noStrike" cap="none" normalizeH="0" baseline="0" noProof="0" dirty="0">
                          <a:ln>
                            <a:noFill/>
                          </a:ln>
                          <a:solidFill>
                            <a:srgbClr val="6D6A6A"/>
                          </a:solidFill>
                          <a:effectLst/>
                          <a:latin typeface="Arial" panose="020B0604020202020204" pitchFamily="34" charset="0"/>
                        </a:rPr>
                        <a:t>4</a:t>
                      </a:r>
                    </a:p>
                  </a:txBody>
                  <a:tcPr marL="91439" marR="91439" marT="45728" marB="45728" anchor="ctr" horzOverflow="overflow">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accent1"/>
                      </a:solidFill>
                      <a:prstDash val="solid"/>
                      <a:miter lim="800000"/>
                      <a:headEnd type="none" w="med" len="med"/>
                      <a:tailEnd type="none" w="med" len="med"/>
                    </a:lnB>
                    <a:lnTlToBr>
                      <a:noFill/>
                    </a:lnTlToBr>
                    <a:lnBlToTr>
                      <a:noFill/>
                    </a:lnBlToTr>
                    <a:noFill/>
                  </a:tcPr>
                </a:tc>
                <a:tc>
                  <a:txBody>
                    <a:bodyPr/>
                    <a:lstStyle>
                      <a:lvl1pPr>
                        <a:lnSpc>
                          <a:spcPts val="3600"/>
                        </a:lnSpc>
                        <a:spcBef>
                          <a:spcPts val="1800"/>
                        </a:spcBef>
                        <a:buFont typeface="Arial" panose="020B0604020202020204" pitchFamily="34" charset="0"/>
                        <a:defRPr sz="24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defRPr sz="2400">
                          <a:solidFill>
                            <a:schemeClr val="tx1"/>
                          </a:solidFill>
                          <a:latin typeface="Arial" panose="020B0604020202020204" pitchFamily="34" charset="0"/>
                        </a:defRPr>
                      </a:lvl2pPr>
                      <a:lvl3pPr marL="1143000" indent="-228600">
                        <a:spcBef>
                          <a:spcPts val="500"/>
                        </a:spcBef>
                        <a:buFont typeface="Arial" panose="020B0604020202020204" pitchFamily="34" charset="0"/>
                        <a:defRPr sz="2000">
                          <a:solidFill>
                            <a:schemeClr val="tx1"/>
                          </a:solidFill>
                          <a:latin typeface="Arial" panose="020B0604020202020204" pitchFamily="34" charset="0"/>
                        </a:defRPr>
                      </a:lvl3pPr>
                      <a:lvl4pPr marL="1600200" indent="-228600">
                        <a:spcBef>
                          <a:spcPts val="500"/>
                        </a:spcBef>
                        <a:buFont typeface="Arial" panose="020B0604020202020204" pitchFamily="34" charset="0"/>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defRPr sz="1400">
                          <a:solidFill>
                            <a:schemeClr val="tx1"/>
                          </a:solidFill>
                          <a:latin typeface="Arial" panose="020B0604020202020204" pitchFamily="34" charset="0"/>
                        </a:defRPr>
                      </a:lvl5pPr>
                      <a:lvl6pPr marL="25146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6pPr>
                      <a:lvl7pPr marL="29718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7pPr>
                      <a:lvl8pPr marL="34290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8pPr>
                      <a:lvl9pPr marL="3886200" indent="-228600" fontAlgn="base">
                        <a:lnSpc>
                          <a:spcPct val="90000"/>
                        </a:lnSpc>
                        <a:spcBef>
                          <a:spcPts val="500"/>
                        </a:spcBef>
                        <a:spcAft>
                          <a:spcPct val="0"/>
                        </a:spcAft>
                        <a:buFont typeface="Arial" panose="020B0604020202020204" pitchFamily="34" charset="0"/>
                        <a:defRPr sz="1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Pct val="100000"/>
                        <a:buFontTx/>
                        <a:buNone/>
                        <a:tabLst/>
                      </a:pPr>
                      <a:r>
                        <a:rPr kumimoji="0" lang="es-AR" sz="3200" b="0" i="0" u="none" strike="noStrike" cap="none" normalizeH="0" baseline="0" noProof="0" dirty="0">
                          <a:ln>
                            <a:noFill/>
                          </a:ln>
                          <a:solidFill>
                            <a:srgbClr val="6D6A6A"/>
                          </a:solidFill>
                          <a:effectLst/>
                          <a:latin typeface="Arial" panose="020B0604020202020204" pitchFamily="34" charset="0"/>
                        </a:rPr>
                        <a:t>6</a:t>
                      </a:r>
                    </a:p>
                  </a:txBody>
                  <a:tcPr marL="91439" marR="91439" marT="45728" marB="45728" anchor="ctr" horzOverflow="overflow">
                    <a:lnL w="19050" cap="flat" cmpd="sng" algn="ctr">
                      <a:solidFill>
                        <a:schemeClr val="accent1"/>
                      </a:solidFill>
                      <a:prstDash val="solid"/>
                      <a:round/>
                      <a:headEnd type="none" w="med" len="med"/>
                      <a:tailEnd type="none" w="med" len="med"/>
                    </a:lnL>
                    <a:lnR w="6350" cap="flat" cmpd="sng" algn="ctr">
                      <a:solidFill>
                        <a:schemeClr val="accent1"/>
                      </a:solidFill>
                      <a:prstDash val="solid"/>
                      <a:miter lim="800000"/>
                      <a:headEnd type="none" w="med" len="med"/>
                      <a:tailEnd type="none" w="med" len="med"/>
                    </a:lnR>
                    <a:lnT w="19050" cap="flat" cmpd="sng" algn="ctr">
                      <a:solidFill>
                        <a:schemeClr val="accent1"/>
                      </a:solidFill>
                      <a:prstDash val="solid"/>
                      <a:round/>
                      <a:headEnd type="none" w="med" len="med"/>
                      <a:tailEnd type="none" w="med" len="med"/>
                    </a:lnT>
                    <a:lnB w="6350" cap="flat" cmpd="sng" algn="ctr">
                      <a:solidFill>
                        <a:schemeClr val="accent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 name="Slide Number Placeholder 5">
            <a:extLst>
              <a:ext uri="{FF2B5EF4-FFF2-40B4-BE49-F238E27FC236}">
                <a16:creationId xmlns:a16="http://schemas.microsoft.com/office/drawing/2014/main" id="{6206777B-A4B3-45DF-9CA4-5E7F335338F4}"/>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7FC7563A-5E48-4721-8059-536B797E4016}"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34</a:t>
            </a:fld>
            <a:endParaRPr lang="en-US" sz="100" b="0">
              <a:solidFill>
                <a:srgbClr val="6D6A6A"/>
              </a:solidFill>
              <a:latin typeface="Tw Cen MT" panose="020B0602020104020603"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982B-5B5A-4FCD-A6C6-A1E8E477AF1B}"/>
              </a:ext>
            </a:extLst>
          </p:cNvPr>
          <p:cNvSpPr>
            <a:spLocks noGrp="1"/>
          </p:cNvSpPr>
          <p:nvPr>
            <p:ph type="title"/>
          </p:nvPr>
        </p:nvSpPr>
        <p:spPr>
          <a:xfrm>
            <a:off x="831850" y="1341438"/>
            <a:ext cx="8686800" cy="1376362"/>
          </a:xfrm>
        </p:spPr>
        <p:txBody>
          <a:bodyPr wrap="square" numCol="1" compatLnSpc="1">
            <a:prstTxWarp prst="textNoShape">
              <a:avLst/>
            </a:prstTxWarp>
            <a:normAutofit fontScale="90000"/>
          </a:bodyPr>
          <a:lstStyle/>
          <a:p>
            <a:pPr eaLnBrk="1" hangingPunct="1">
              <a:lnSpc>
                <a:spcPts val="6013"/>
              </a:lnSpc>
              <a:buSzPct val="100000"/>
              <a:defRPr/>
            </a:pPr>
            <a:r>
              <a:rPr lang="en-US" sz="5400">
                <a:solidFill>
                  <a:srgbClr val="FFFFFF"/>
                </a:solidFill>
              </a:rPr>
              <a:t>Fase de mejora continua de la calidad</a:t>
            </a:r>
          </a:p>
        </p:txBody>
      </p:sp>
      <p:sp>
        <p:nvSpPr>
          <p:cNvPr id="91139" name="Text Placeholder 5">
            <a:extLst>
              <a:ext uri="{FF2B5EF4-FFF2-40B4-BE49-F238E27FC236}">
                <a16:creationId xmlns:a16="http://schemas.microsoft.com/office/drawing/2014/main" id="{4D66C29D-50B4-408B-9EBD-823369433EE6}"/>
              </a:ext>
            </a:extLst>
          </p:cNvPr>
          <p:cNvSpPr>
            <a:spLocks noGrp="1"/>
          </p:cNvSpPr>
          <p:nvPr>
            <p:ph type="body" idx="1"/>
          </p:nvPr>
        </p:nvSpPr>
        <p:spPr>
          <a:xfrm>
            <a:off x="838200" y="2801938"/>
            <a:ext cx="8686800" cy="1435100"/>
          </a:xfrm>
        </p:spPr>
        <p:txBody>
          <a:bodyPr/>
          <a:lstStyle/>
          <a:p>
            <a:pPr eaLnBrk="1" hangingPunct="1"/>
            <a:endParaRPr lang="es-AR" altLang="en-US"/>
          </a:p>
        </p:txBody>
      </p:sp>
      <p:sp>
        <p:nvSpPr>
          <p:cNvPr id="91140" name="Slide Number Placeholder 4">
            <a:extLst>
              <a:ext uri="{FF2B5EF4-FFF2-40B4-BE49-F238E27FC236}">
                <a16:creationId xmlns:a16="http://schemas.microsoft.com/office/drawing/2014/main" id="{04BAC6D8-E3C8-4748-93B0-4F41A6FB27D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FontTx/>
              <a:buNone/>
            </a:pPr>
            <a:fld id="{3BFDB91B-9AE9-4964-BBF7-DFE2A3C7812F}" type="slidenum">
              <a:rPr lang="en-US" altLang="en-US" sz="1000" smtClean="0">
                <a:solidFill>
                  <a:srgbClr val="FFFFFF"/>
                </a:solidFill>
                <a:latin typeface="Tw Cen MT" panose="020B0602020104020603" pitchFamily="34" charset="0"/>
              </a:rPr>
              <a:pPr fontAlgn="base">
                <a:lnSpc>
                  <a:spcPct val="100000"/>
                </a:lnSpc>
                <a:spcBef>
                  <a:spcPct val="0"/>
                </a:spcBef>
                <a:spcAft>
                  <a:spcPct val="0"/>
                </a:spcAft>
                <a:buFontTx/>
                <a:buNone/>
              </a:pPr>
              <a:t>35</a:t>
            </a:fld>
            <a:endParaRPr lang="en-US" altLang="en-US" sz="1000">
              <a:solidFill>
                <a:srgbClr val="FFFFFF"/>
              </a:solidFill>
              <a:latin typeface="Tw Cen MT" panose="020B0602020104020603" pitchFamily="34" charset="0"/>
            </a:endParaRPr>
          </a:p>
        </p:txBody>
      </p:sp>
      <p:sp>
        <p:nvSpPr>
          <p:cNvPr id="91141" name="TextBox 2">
            <a:extLst>
              <a:ext uri="{FF2B5EF4-FFF2-40B4-BE49-F238E27FC236}">
                <a16:creationId xmlns:a16="http://schemas.microsoft.com/office/drawing/2014/main" id="{AB7BB641-A816-4FC9-A6FC-8105111FAC72}"/>
              </a:ext>
            </a:extLst>
          </p:cNvPr>
          <p:cNvSpPr txBox="1">
            <a:spLocks noChangeArrowheads="1"/>
          </p:cNvSpPr>
          <p:nvPr/>
        </p:nvSpPr>
        <p:spPr bwMode="auto">
          <a:xfrm>
            <a:off x="3395663" y="3117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endParaRPr lang="es-AR" altLang="en-US" sz="1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6E1D6-7AAA-4A80-BB5F-13EB96D79AD4}"/>
              </a:ext>
            </a:extLst>
          </p:cNvPr>
          <p:cNvSpPr>
            <a:spLocks noGrp="1"/>
          </p:cNvSpPr>
          <p:nvPr>
            <p:ph type="title"/>
          </p:nvPr>
        </p:nvSpPr>
        <p:spPr>
          <a:xfrm>
            <a:off x="561975" y="-142875"/>
            <a:ext cx="10425113" cy="1325563"/>
          </a:xfrm>
        </p:spPr>
        <p:txBody>
          <a:bodyPr wrap="square" numCol="1" compatLnSpc="1">
            <a:prstTxWarp prst="textNoShape">
              <a:avLst/>
            </a:prstTxWarp>
          </a:bodyPr>
          <a:lstStyle/>
          <a:p>
            <a:pPr eaLnBrk="1" hangingPunct="1">
              <a:buSzPct val="100000"/>
              <a:defRPr/>
            </a:pPr>
            <a:r>
              <a:rPr lang="es-AR" dirty="0"/>
              <a:t>Luego de la revisión de la portafolio</a:t>
            </a:r>
          </a:p>
        </p:txBody>
      </p:sp>
      <p:sp>
        <p:nvSpPr>
          <p:cNvPr id="93187" name="Content Placeholder 2">
            <a:extLst>
              <a:ext uri="{FF2B5EF4-FFF2-40B4-BE49-F238E27FC236}">
                <a16:creationId xmlns:a16="http://schemas.microsoft.com/office/drawing/2014/main" id="{750FB325-3F21-4CD3-8525-043F9E6B1844}"/>
              </a:ext>
            </a:extLst>
          </p:cNvPr>
          <p:cNvSpPr>
            <a:spLocks noGrp="1"/>
          </p:cNvSpPr>
          <p:nvPr>
            <p:ph sz="quarter" idx="1"/>
          </p:nvPr>
        </p:nvSpPr>
        <p:spPr>
          <a:xfrm>
            <a:off x="606425" y="1563688"/>
            <a:ext cx="10642600" cy="4203700"/>
          </a:xfrm>
        </p:spPr>
        <p:txBody>
          <a:bodyPr/>
          <a:lstStyle/>
          <a:p>
            <a:pPr marL="457200" indent="-457200" eaLnBrk="1" hangingPunct="1">
              <a:spcBef>
                <a:spcPts val="1813"/>
              </a:spcBef>
              <a:buFont typeface="Arial" panose="020B0604020202020204" pitchFamily="34" charset="0"/>
              <a:buChar char="•"/>
            </a:pPr>
            <a:r>
              <a:rPr lang="es-AR" altLang="en-US">
                <a:solidFill>
                  <a:srgbClr val="6D6A6A"/>
                </a:solidFill>
              </a:rPr>
              <a:t>La portafolio retorna al programa</a:t>
            </a:r>
          </a:p>
          <a:p>
            <a:pPr marL="457200" indent="-457200" eaLnBrk="1" hangingPunct="1">
              <a:spcBef>
                <a:spcPts val="1813"/>
              </a:spcBef>
              <a:buFont typeface="Arial" panose="020B0604020202020204" pitchFamily="34" charset="0"/>
              <a:buChar char="•"/>
            </a:pPr>
            <a:r>
              <a:rPr lang="es-AR" altLang="en-US">
                <a:solidFill>
                  <a:srgbClr val="6D6A6A"/>
                </a:solidFill>
              </a:rPr>
              <a:t>Los programas reciben comentarios, en la hoja de resumen de puntuación, para CADA indicador intentado pero no logrado</a:t>
            </a:r>
          </a:p>
          <a:p>
            <a:pPr marL="457200" indent="-457200" eaLnBrk="1" hangingPunct="1">
              <a:spcBef>
                <a:spcPts val="1813"/>
              </a:spcBef>
              <a:buFont typeface="Arial" panose="020B0604020202020204" pitchFamily="34" charset="0"/>
              <a:buChar char="•"/>
            </a:pPr>
            <a:r>
              <a:rPr lang="es-AR" altLang="en-US">
                <a:solidFill>
                  <a:srgbClr val="6D6A6A"/>
                </a:solidFill>
              </a:rPr>
              <a:t>Se emiten comentarios acerca de la organización de la portafolio</a:t>
            </a:r>
          </a:p>
          <a:p>
            <a:pPr marL="457200" indent="-457200" eaLnBrk="1" hangingPunct="1">
              <a:spcBef>
                <a:spcPts val="1813"/>
              </a:spcBef>
              <a:buFont typeface="Arial" panose="020B0604020202020204" pitchFamily="34" charset="0"/>
              <a:buChar char="•"/>
            </a:pPr>
            <a:r>
              <a:rPr lang="es-AR" altLang="en-US">
                <a:solidFill>
                  <a:srgbClr val="6D6A6A"/>
                </a:solidFill>
              </a:rPr>
              <a:t>El programa envía materiales de designación si se logra una calificación de estrellas</a:t>
            </a:r>
          </a:p>
          <a:p>
            <a:pPr marL="457200" indent="-457200" eaLnBrk="1" hangingPunct="1">
              <a:spcBef>
                <a:spcPts val="1813"/>
              </a:spcBef>
              <a:buFont typeface="Arial" panose="020B0604020202020204" pitchFamily="34" charset="0"/>
              <a:buChar char="•"/>
            </a:pPr>
            <a:r>
              <a:rPr lang="es-AR" altLang="en-US">
                <a:solidFill>
                  <a:srgbClr val="6D6A6A"/>
                </a:solidFill>
              </a:rPr>
              <a:t>Los programas se pueden reenviar en cualquier momento</a:t>
            </a:r>
          </a:p>
        </p:txBody>
      </p:sp>
      <p:sp>
        <p:nvSpPr>
          <p:cNvPr id="5" name="Slide Number Placeholder 4">
            <a:extLst>
              <a:ext uri="{FF2B5EF4-FFF2-40B4-BE49-F238E27FC236}">
                <a16:creationId xmlns:a16="http://schemas.microsoft.com/office/drawing/2014/main" id="{C426FD5A-DF73-427D-903B-A6601B1DEF01}"/>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C14238C7-D6E8-4E93-8CF7-854ED93116C6}" type="slidenum">
              <a:rPr lang="es-AR"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36</a:t>
            </a:fld>
            <a:endParaRPr lang="es-AR" sz="100" b="0">
              <a:solidFill>
                <a:srgbClr val="6D6A6A"/>
              </a:solidFill>
              <a:latin typeface="Tw Cen MT" panose="020B06020201040206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E92F1-FACE-4F00-AA16-19E1966820F4}"/>
              </a:ext>
            </a:extLst>
          </p:cNvPr>
          <p:cNvSpPr>
            <a:spLocks noGrp="1"/>
          </p:cNvSpPr>
          <p:nvPr>
            <p:ph type="title"/>
          </p:nvPr>
        </p:nvSpPr>
        <p:spPr>
          <a:xfrm>
            <a:off x="838200" y="365125"/>
            <a:ext cx="8686800" cy="1325563"/>
          </a:xfrm>
        </p:spPr>
        <p:txBody>
          <a:bodyPr wrap="square" numCol="1" compatLnSpc="1">
            <a:prstTxWarp prst="textNoShape">
              <a:avLst/>
            </a:prstTxWarp>
          </a:bodyPr>
          <a:lstStyle/>
          <a:p>
            <a:pPr eaLnBrk="1" hangingPunct="1">
              <a:buSzPct val="100000"/>
              <a:defRPr/>
            </a:pPr>
            <a:r>
              <a:rPr lang="en-US" dirty="0" err="1"/>
              <a:t>Reenvío</a:t>
            </a:r>
            <a:r>
              <a:rPr lang="en-US" dirty="0"/>
              <a:t> de </a:t>
            </a:r>
            <a:r>
              <a:rPr lang="en-US" dirty="0" err="1"/>
              <a:t>portafolios</a:t>
            </a:r>
            <a:endParaRPr lang="en-US" dirty="0"/>
          </a:p>
        </p:txBody>
      </p:sp>
      <p:sp>
        <p:nvSpPr>
          <p:cNvPr id="95235" name="Content Placeholder 2">
            <a:extLst>
              <a:ext uri="{FF2B5EF4-FFF2-40B4-BE49-F238E27FC236}">
                <a16:creationId xmlns:a16="http://schemas.microsoft.com/office/drawing/2014/main" id="{0D9A930D-F6DA-4504-8441-5D66701E2DB3}"/>
              </a:ext>
            </a:extLst>
          </p:cNvPr>
          <p:cNvSpPr>
            <a:spLocks noGrp="1"/>
          </p:cNvSpPr>
          <p:nvPr>
            <p:ph sz="quarter" idx="1"/>
          </p:nvPr>
        </p:nvSpPr>
        <p:spPr>
          <a:xfrm>
            <a:off x="838200" y="1825625"/>
            <a:ext cx="8686800" cy="4203700"/>
          </a:xfrm>
        </p:spPr>
        <p:txBody>
          <a:bodyPr/>
          <a:lstStyle/>
          <a:p>
            <a:pPr marL="457200" indent="-457200" eaLnBrk="1" hangingPunct="1">
              <a:spcBef>
                <a:spcPts val="1813"/>
              </a:spcBef>
              <a:buFont typeface="Arial" panose="020B0604020202020204" pitchFamily="34" charset="0"/>
              <a:buChar char="•"/>
            </a:pPr>
            <a:r>
              <a:rPr lang="en-US" altLang="en-US" sz="2400">
                <a:solidFill>
                  <a:srgbClr val="6D6A6A"/>
                </a:solidFill>
              </a:rPr>
              <a:t>Utilice su formulario de reenvío de portafolio como guía para el reenvío</a:t>
            </a:r>
          </a:p>
          <a:p>
            <a:pPr marL="457200" indent="-457200" eaLnBrk="1" hangingPunct="1">
              <a:spcBef>
                <a:spcPts val="1813"/>
              </a:spcBef>
              <a:buFont typeface="Arial" panose="020B0604020202020204" pitchFamily="34" charset="0"/>
              <a:buChar char="•"/>
            </a:pPr>
            <a:r>
              <a:rPr lang="en-US" altLang="en-US" sz="2400">
                <a:solidFill>
                  <a:srgbClr val="6D6A6A"/>
                </a:solidFill>
              </a:rPr>
              <a:t>Reenvíe evidencia solamente para los indicadores no aprobados</a:t>
            </a:r>
          </a:p>
          <a:p>
            <a:pPr marL="457200" indent="-457200" eaLnBrk="1" hangingPunct="1">
              <a:spcBef>
                <a:spcPts val="1813"/>
              </a:spcBef>
              <a:buFont typeface="Arial" panose="020B0604020202020204" pitchFamily="34" charset="0"/>
              <a:buChar char="•"/>
            </a:pPr>
            <a:r>
              <a:rPr lang="en-US" altLang="en-US" sz="2400">
                <a:solidFill>
                  <a:srgbClr val="6D6A6A"/>
                </a:solidFill>
              </a:rPr>
              <a:t>Puede reenviar para obtener una calificación de estrellas más alta</a:t>
            </a:r>
          </a:p>
        </p:txBody>
      </p:sp>
      <p:sp>
        <p:nvSpPr>
          <p:cNvPr id="5" name="Slide Number Placeholder 4">
            <a:extLst>
              <a:ext uri="{FF2B5EF4-FFF2-40B4-BE49-F238E27FC236}">
                <a16:creationId xmlns:a16="http://schemas.microsoft.com/office/drawing/2014/main" id="{9722E142-DA38-462C-8648-8D21452E5B61}"/>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3B5AA308-0415-47F3-BEDA-061B65E26210}"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37</a:t>
            </a:fld>
            <a:endParaRPr lang="en-US" sz="100" b="0">
              <a:solidFill>
                <a:srgbClr val="6D6A6A"/>
              </a:solidFill>
              <a:latin typeface="Tw Cen MT" panose="020B0602020104020603"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3B294-55C3-4E7D-9384-846DB3C91514}"/>
              </a:ext>
            </a:extLst>
          </p:cNvPr>
          <p:cNvSpPr>
            <a:spLocks noGrp="1"/>
          </p:cNvSpPr>
          <p:nvPr>
            <p:ph type="title"/>
          </p:nvPr>
        </p:nvSpPr>
        <p:spPr>
          <a:xfrm>
            <a:off x="838200" y="365125"/>
            <a:ext cx="8686800" cy="1325563"/>
          </a:xfrm>
        </p:spPr>
        <p:txBody>
          <a:bodyPr wrap="square" numCol="1" compatLnSpc="1">
            <a:prstTxWarp prst="textNoShape">
              <a:avLst/>
            </a:prstTxWarp>
          </a:bodyPr>
          <a:lstStyle/>
          <a:p>
            <a:pPr eaLnBrk="1" hangingPunct="1">
              <a:buSzPct val="100000"/>
              <a:defRPr/>
            </a:pPr>
            <a:r>
              <a:rPr lang="es-AR" dirty="0"/>
              <a:t>Mantenimiento de la calidad	</a:t>
            </a:r>
          </a:p>
        </p:txBody>
      </p:sp>
      <p:sp>
        <p:nvSpPr>
          <p:cNvPr id="97283" name="Content Placeholder 2">
            <a:extLst>
              <a:ext uri="{FF2B5EF4-FFF2-40B4-BE49-F238E27FC236}">
                <a16:creationId xmlns:a16="http://schemas.microsoft.com/office/drawing/2014/main" id="{5DAA7F03-9EB1-410F-A518-8A9269CF7366}"/>
              </a:ext>
            </a:extLst>
          </p:cNvPr>
          <p:cNvSpPr>
            <a:spLocks noGrp="1"/>
          </p:cNvSpPr>
          <p:nvPr>
            <p:ph sz="quarter" idx="1"/>
          </p:nvPr>
        </p:nvSpPr>
        <p:spPr>
          <a:xfrm>
            <a:off x="838200" y="1825625"/>
            <a:ext cx="10802938" cy="4203700"/>
          </a:xfrm>
        </p:spPr>
        <p:txBody>
          <a:bodyPr/>
          <a:lstStyle/>
          <a:p>
            <a:pPr marL="457200" indent="-457200" eaLnBrk="1" hangingPunct="1">
              <a:lnSpc>
                <a:spcPct val="170000"/>
              </a:lnSpc>
              <a:spcBef>
                <a:spcPts val="1813"/>
              </a:spcBef>
              <a:buFont typeface="Arial" panose="020B0604020202020204" pitchFamily="34" charset="0"/>
              <a:buChar char="•"/>
            </a:pPr>
            <a:r>
              <a:rPr lang="es-AR" altLang="en-US">
                <a:solidFill>
                  <a:srgbClr val="6D6A6A"/>
                </a:solidFill>
              </a:rPr>
              <a:t>Los programas deben mantener la calidad</a:t>
            </a:r>
          </a:p>
          <a:p>
            <a:pPr marL="457200" indent="-457200" eaLnBrk="1" hangingPunct="1">
              <a:lnSpc>
                <a:spcPct val="170000"/>
              </a:lnSpc>
              <a:spcBef>
                <a:spcPts val="1813"/>
              </a:spcBef>
              <a:buFont typeface="Arial" panose="020B0604020202020204" pitchFamily="34" charset="0"/>
              <a:buChar char="•"/>
            </a:pPr>
            <a:r>
              <a:rPr lang="es-AR" altLang="en-US">
                <a:solidFill>
                  <a:srgbClr val="6D6A6A"/>
                </a:solidFill>
              </a:rPr>
              <a:t>Los programas deben mantener los requisitos de cumplimiento</a:t>
            </a:r>
          </a:p>
          <a:p>
            <a:pPr marL="457200" indent="-457200">
              <a:buFont typeface="Arial" panose="020B0604020202020204" pitchFamily="34" charset="0"/>
              <a:buChar char="•"/>
            </a:pPr>
            <a:r>
              <a:rPr lang="es-MX" altLang="en-US"/>
              <a:t>Llena el Informe de Actualización del programa (SPUR) anualmente o cuando realice cambios importantes en el programa</a:t>
            </a:r>
            <a:endParaRPr lang="en-US" altLang="en-US"/>
          </a:p>
        </p:txBody>
      </p:sp>
      <p:sp>
        <p:nvSpPr>
          <p:cNvPr id="5" name="Slide Number Placeholder 4">
            <a:extLst>
              <a:ext uri="{FF2B5EF4-FFF2-40B4-BE49-F238E27FC236}">
                <a16:creationId xmlns:a16="http://schemas.microsoft.com/office/drawing/2014/main" id="{B5A14510-A4CB-4F67-BA70-51B811B64F4A}"/>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5E43227D-2D1A-4817-A544-2502035EDCFF}" type="slidenum">
              <a:rPr lang="es-AR"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38</a:t>
            </a:fld>
            <a:endParaRPr lang="es-AR" sz="100" b="0">
              <a:solidFill>
                <a:srgbClr val="6D6A6A"/>
              </a:solidFill>
              <a:latin typeface="Tw Cen MT" panose="020B0602020104020603"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E76D9-DF22-401D-B344-AA0134A01736}"/>
              </a:ext>
            </a:extLst>
          </p:cNvPr>
          <p:cNvSpPr>
            <a:spLocks noGrp="1"/>
          </p:cNvSpPr>
          <p:nvPr>
            <p:ph type="title"/>
          </p:nvPr>
        </p:nvSpPr>
        <p:spPr>
          <a:xfrm>
            <a:off x="831850" y="1341438"/>
            <a:ext cx="8686800" cy="1376362"/>
          </a:xfrm>
        </p:spPr>
        <p:txBody>
          <a:bodyPr wrap="square" numCol="1" compatLnSpc="1">
            <a:prstTxWarp prst="textNoShape">
              <a:avLst/>
            </a:prstTxWarp>
            <a:normAutofit/>
          </a:bodyPr>
          <a:lstStyle/>
          <a:p>
            <a:pPr eaLnBrk="1" hangingPunct="1">
              <a:lnSpc>
                <a:spcPts val="6013"/>
              </a:lnSpc>
              <a:buSzPct val="100000"/>
              <a:defRPr/>
            </a:pPr>
            <a:r>
              <a:rPr lang="en-US">
                <a:solidFill>
                  <a:srgbClr val="FFFFFF"/>
                </a:solidFill>
              </a:rPr>
              <a:t>Conclusión</a:t>
            </a:r>
          </a:p>
        </p:txBody>
      </p:sp>
      <p:sp>
        <p:nvSpPr>
          <p:cNvPr id="99331" name="Text Placeholder 4">
            <a:extLst>
              <a:ext uri="{FF2B5EF4-FFF2-40B4-BE49-F238E27FC236}">
                <a16:creationId xmlns:a16="http://schemas.microsoft.com/office/drawing/2014/main" id="{77E56384-C62B-449A-91CA-8D6C0205F33C}"/>
              </a:ext>
            </a:extLst>
          </p:cNvPr>
          <p:cNvSpPr>
            <a:spLocks noGrp="1"/>
          </p:cNvSpPr>
          <p:nvPr>
            <p:ph type="body" idx="1"/>
          </p:nvPr>
        </p:nvSpPr>
        <p:spPr>
          <a:xfrm>
            <a:off x="838200" y="2801938"/>
            <a:ext cx="8686800" cy="1435100"/>
          </a:xfrm>
        </p:spPr>
        <p:txBody>
          <a:bodyPr/>
          <a:lstStyle/>
          <a:p>
            <a:pPr eaLnBrk="1" hangingPunct="1"/>
            <a:endParaRPr lang="es-AR" altLang="en-US"/>
          </a:p>
        </p:txBody>
      </p:sp>
      <p:sp>
        <p:nvSpPr>
          <p:cNvPr id="99332" name="Slide Number Placeholder 3">
            <a:extLst>
              <a:ext uri="{FF2B5EF4-FFF2-40B4-BE49-F238E27FC236}">
                <a16:creationId xmlns:a16="http://schemas.microsoft.com/office/drawing/2014/main" id="{6E8AB044-1B87-4D51-BC36-A5AAB2D425B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FontTx/>
              <a:buNone/>
            </a:pPr>
            <a:fld id="{82475826-BE44-4224-A150-2B2638A53A85}" type="slidenum">
              <a:rPr lang="en-US" altLang="en-US" sz="1000" smtClean="0">
                <a:solidFill>
                  <a:srgbClr val="FFFFFF"/>
                </a:solidFill>
                <a:latin typeface="Tw Cen MT" panose="020B0602020104020603" pitchFamily="34" charset="0"/>
              </a:rPr>
              <a:pPr fontAlgn="base">
                <a:lnSpc>
                  <a:spcPct val="100000"/>
                </a:lnSpc>
                <a:spcBef>
                  <a:spcPct val="0"/>
                </a:spcBef>
                <a:spcAft>
                  <a:spcPct val="0"/>
                </a:spcAft>
                <a:buFontTx/>
                <a:buNone/>
              </a:pPr>
              <a:t>39</a:t>
            </a:fld>
            <a:endParaRPr lang="en-US" altLang="en-US" sz="1000">
              <a:solidFill>
                <a:srgbClr val="FFFFFF"/>
              </a:solidFill>
              <a:latin typeface="Tw Cen MT" panose="020B06020201040206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00A3B23-BFD3-4DB6-83C9-2F474EFCBABF}"/>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79233D95-5C97-4D8A-B74C-C2F0B500630D}"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4</a:t>
            </a:fld>
            <a:endParaRPr lang="en-US" sz="100" b="0">
              <a:solidFill>
                <a:srgbClr val="6D6A6A"/>
              </a:solidFill>
              <a:latin typeface="Tw Cen MT" panose="020B0602020104020603" pitchFamily="34" charset="0"/>
            </a:endParaRPr>
          </a:p>
        </p:txBody>
      </p:sp>
      <p:sp>
        <p:nvSpPr>
          <p:cNvPr id="29699" name="TextBox 2">
            <a:extLst>
              <a:ext uri="{FF2B5EF4-FFF2-40B4-BE49-F238E27FC236}">
                <a16:creationId xmlns:a16="http://schemas.microsoft.com/office/drawing/2014/main" id="{D6A945CD-E908-4F2C-BBEF-D8824E4B9B83}"/>
              </a:ext>
            </a:extLst>
          </p:cNvPr>
          <p:cNvSpPr txBox="1">
            <a:spLocks noChangeArrowheads="1"/>
          </p:cNvSpPr>
          <p:nvPr/>
        </p:nvSpPr>
        <p:spPr bwMode="auto">
          <a:xfrm>
            <a:off x="1219200" y="188913"/>
            <a:ext cx="1069657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s-MX" altLang="en-US" sz="8800"/>
              <a:t>Sistema de Calificación y </a:t>
            </a:r>
            <a:br>
              <a:rPr lang="es-MX" altLang="en-US" sz="8800"/>
            </a:br>
            <a:r>
              <a:rPr lang="es-MX" altLang="en-US" sz="8800"/>
              <a:t>Mejora de la Calidad </a:t>
            </a:r>
            <a:endParaRPr lang="en-US" altLang="en-US" sz="8800">
              <a:solidFill>
                <a:srgbClr val="6D6A6A"/>
              </a:solidFill>
            </a:endParaRPr>
          </a:p>
        </p:txBody>
      </p:sp>
      <p:sp>
        <p:nvSpPr>
          <p:cNvPr id="29700" name="TextBox 11">
            <a:extLst>
              <a:ext uri="{FF2B5EF4-FFF2-40B4-BE49-F238E27FC236}">
                <a16:creationId xmlns:a16="http://schemas.microsoft.com/office/drawing/2014/main" id="{F746F807-A4DA-48FD-8956-32AB24434E0F}"/>
              </a:ext>
            </a:extLst>
          </p:cNvPr>
          <p:cNvSpPr txBox="1">
            <a:spLocks noChangeArrowheads="1"/>
          </p:cNvSpPr>
          <p:nvPr/>
        </p:nvSpPr>
        <p:spPr bwMode="auto">
          <a:xfrm>
            <a:off x="2092325" y="3886200"/>
            <a:ext cx="7153275"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n-US" altLang="en-US" sz="13800" b="1">
                <a:solidFill>
                  <a:srgbClr val="6D6A6A"/>
                </a:solidFill>
              </a:rPr>
              <a:t>(QRIS)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CD61-2732-4FC1-B4D9-842C9E811A5B}"/>
              </a:ext>
            </a:extLst>
          </p:cNvPr>
          <p:cNvSpPr>
            <a:spLocks noGrp="1"/>
          </p:cNvSpPr>
          <p:nvPr>
            <p:ph type="title"/>
          </p:nvPr>
        </p:nvSpPr>
        <p:spPr>
          <a:xfrm>
            <a:off x="811213" y="430213"/>
            <a:ext cx="8686800" cy="896937"/>
          </a:xfrm>
        </p:spPr>
        <p:txBody>
          <a:bodyPr wrap="square" numCol="1" compatLnSpc="1">
            <a:prstTxWarp prst="textNoShape">
              <a:avLst/>
            </a:prstTxWarp>
          </a:bodyPr>
          <a:lstStyle/>
          <a:p>
            <a:pPr eaLnBrk="1" hangingPunct="1">
              <a:buSzPct val="100000"/>
              <a:defRPr/>
            </a:pPr>
            <a:r>
              <a:rPr lang="en-US"/>
              <a:t>Próximos pasos</a:t>
            </a:r>
          </a:p>
        </p:txBody>
      </p:sp>
      <p:sp>
        <p:nvSpPr>
          <p:cNvPr id="101379" name="Content Placeholder 2">
            <a:extLst>
              <a:ext uri="{FF2B5EF4-FFF2-40B4-BE49-F238E27FC236}">
                <a16:creationId xmlns:a16="http://schemas.microsoft.com/office/drawing/2014/main" id="{F7563902-20B0-4433-8A37-25CF5A6524D7}"/>
              </a:ext>
            </a:extLst>
          </p:cNvPr>
          <p:cNvSpPr>
            <a:spLocks noGrp="1"/>
          </p:cNvSpPr>
          <p:nvPr>
            <p:ph sz="quarter" idx="1"/>
          </p:nvPr>
        </p:nvSpPr>
        <p:spPr>
          <a:xfrm>
            <a:off x="1000125" y="1327150"/>
            <a:ext cx="11034713" cy="4656138"/>
          </a:xfrm>
        </p:spPr>
        <p:txBody>
          <a:bodyPr/>
          <a:lstStyle/>
          <a:p>
            <a:pPr marL="1143000" lvl="2" indent="-457200" eaLnBrk="1" hangingPunct="1"/>
            <a:r>
              <a:rPr lang="en-US" altLang="en-US" sz="2800">
                <a:solidFill>
                  <a:srgbClr val="6D6A6A"/>
                </a:solidFill>
              </a:rPr>
              <a:t>Llene la solicitud para el programa</a:t>
            </a:r>
          </a:p>
          <a:p>
            <a:pPr marL="1143000" lvl="2" indent="-457200" eaLnBrk="1" hangingPunct="1"/>
            <a:r>
              <a:rPr lang="es-MX" altLang="en-US" sz="2800"/>
              <a:t>Empieza a llenar</a:t>
            </a:r>
            <a:r>
              <a:rPr lang="en-US" altLang="en-US" sz="2800">
                <a:solidFill>
                  <a:srgbClr val="6D6A6A"/>
                </a:solidFill>
              </a:rPr>
              <a:t> la autoevaluación</a:t>
            </a:r>
          </a:p>
          <a:p>
            <a:pPr marL="1143000" lvl="2" indent="-457200" eaLnBrk="1" hangingPunct="1"/>
            <a:r>
              <a:rPr lang="en-US" altLang="en-US" sz="2800">
                <a:solidFill>
                  <a:srgbClr val="6D6A6A"/>
                </a:solidFill>
              </a:rPr>
              <a:t>Complete el MOU</a:t>
            </a:r>
          </a:p>
          <a:p>
            <a:pPr marL="1143000" lvl="2" indent="-457200" eaLnBrk="1" hangingPunct="1"/>
            <a:r>
              <a:rPr lang="en-US" altLang="en-US" sz="2800">
                <a:solidFill>
                  <a:srgbClr val="6D6A6A"/>
                </a:solidFill>
              </a:rPr>
              <a:t>Envíe la solicitud completa y el MOU a TRI</a:t>
            </a:r>
          </a:p>
          <a:p>
            <a:pPr marL="1143000" lvl="2" indent="-457200" eaLnBrk="1" hangingPunct="1"/>
            <a:r>
              <a:rPr lang="en-US" altLang="en-US" sz="2800">
                <a:solidFill>
                  <a:srgbClr val="6D6A6A"/>
                </a:solidFill>
              </a:rPr>
              <a:t>Luego de que TRI revise su solicitud y de completar la verificación de cumplimiento, recibirá su designación C2Q y el kit de bienvenida</a:t>
            </a:r>
          </a:p>
        </p:txBody>
      </p:sp>
      <p:sp>
        <p:nvSpPr>
          <p:cNvPr id="5" name="Slide Number Placeholder 4">
            <a:extLst>
              <a:ext uri="{FF2B5EF4-FFF2-40B4-BE49-F238E27FC236}">
                <a16:creationId xmlns:a16="http://schemas.microsoft.com/office/drawing/2014/main" id="{E5363B5C-D74E-4CFD-AB9E-728065D49759}"/>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370029F1-1A31-4F8C-80FE-6D7BA741EA33}"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40</a:t>
            </a:fld>
            <a:endParaRPr lang="en-US" sz="100" b="0">
              <a:solidFill>
                <a:srgbClr val="6D6A6A"/>
              </a:solidFill>
              <a:latin typeface="Tw Cen MT" panose="020B0602020104020603" pitchFamily="34" charset="0"/>
            </a:endParaRPr>
          </a:p>
        </p:txBody>
      </p:sp>
      <p:pic>
        <p:nvPicPr>
          <p:cNvPr id="101381" name="Picture 6" descr="Image result for foot print walking color">
            <a:extLst>
              <a:ext uri="{FF2B5EF4-FFF2-40B4-BE49-F238E27FC236}">
                <a16:creationId xmlns:a16="http://schemas.microsoft.com/office/drawing/2014/main" id="{71053980-023F-4A00-A627-7D72A8B49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612900"/>
            <a:ext cx="7747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30F83-9350-4521-ADFD-0ABB6993CFF5}"/>
              </a:ext>
            </a:extLst>
          </p:cNvPr>
          <p:cNvSpPr>
            <a:spLocks noGrp="1"/>
          </p:cNvSpPr>
          <p:nvPr>
            <p:ph type="title"/>
          </p:nvPr>
        </p:nvSpPr>
        <p:spPr>
          <a:xfrm>
            <a:off x="838200" y="365125"/>
            <a:ext cx="8686800" cy="1325563"/>
          </a:xfrm>
        </p:spPr>
        <p:txBody>
          <a:bodyPr wrap="square" numCol="1" compatLnSpc="1">
            <a:prstTxWarp prst="textNoShape">
              <a:avLst/>
            </a:prstTxWarp>
          </a:bodyPr>
          <a:lstStyle/>
          <a:p>
            <a:pPr eaLnBrk="1" hangingPunct="1">
              <a:buSzPct val="100000"/>
              <a:defRPr/>
            </a:pPr>
            <a:r>
              <a:rPr lang="es-AR" dirty="0"/>
              <a:t>Próximos pasos </a:t>
            </a:r>
          </a:p>
        </p:txBody>
      </p:sp>
      <p:sp>
        <p:nvSpPr>
          <p:cNvPr id="103427" name="Content Placeholder 2">
            <a:extLst>
              <a:ext uri="{FF2B5EF4-FFF2-40B4-BE49-F238E27FC236}">
                <a16:creationId xmlns:a16="http://schemas.microsoft.com/office/drawing/2014/main" id="{971211D0-D41D-45EE-B147-3A7D7F1B9C00}"/>
              </a:ext>
            </a:extLst>
          </p:cNvPr>
          <p:cNvSpPr>
            <a:spLocks noGrp="1"/>
          </p:cNvSpPr>
          <p:nvPr>
            <p:ph sz="quarter" idx="1"/>
          </p:nvPr>
        </p:nvSpPr>
        <p:spPr>
          <a:xfrm>
            <a:off x="838200" y="1825625"/>
            <a:ext cx="9423400" cy="4203700"/>
          </a:xfrm>
        </p:spPr>
        <p:txBody>
          <a:bodyPr/>
          <a:lstStyle/>
          <a:p>
            <a:pPr marL="1600200" lvl="3" indent="-457200" eaLnBrk="1" hangingPunct="1"/>
            <a:r>
              <a:rPr lang="es-AR" altLang="en-US" sz="2500">
                <a:solidFill>
                  <a:srgbClr val="6D6A6A"/>
                </a:solidFill>
              </a:rPr>
              <a:t>Luego de recibir el kit de bienvenida, deberá decidir cómo quiere proseguir </a:t>
            </a:r>
          </a:p>
          <a:p>
            <a:pPr marL="1600200" lvl="3" indent="-457200" eaLnBrk="1" hangingPunct="1"/>
            <a:endParaRPr lang="es-AR" altLang="en-US" sz="2500">
              <a:solidFill>
                <a:srgbClr val="6D6A6A"/>
              </a:solidFill>
            </a:endParaRPr>
          </a:p>
          <a:p>
            <a:pPr marL="1600200" lvl="3" indent="-457200" eaLnBrk="1" hangingPunct="1"/>
            <a:r>
              <a:rPr lang="es-AR" altLang="en-US" sz="2500">
                <a:solidFill>
                  <a:srgbClr val="6D6A6A"/>
                </a:solidFill>
              </a:rPr>
              <a:t>Su autoevaluación, su Plan de Mejora de la Calidad y su QIS le ayudarán</a:t>
            </a:r>
          </a:p>
        </p:txBody>
      </p:sp>
      <p:sp>
        <p:nvSpPr>
          <p:cNvPr id="5" name="Slide Number Placeholder 4">
            <a:extLst>
              <a:ext uri="{FF2B5EF4-FFF2-40B4-BE49-F238E27FC236}">
                <a16:creationId xmlns:a16="http://schemas.microsoft.com/office/drawing/2014/main" id="{0729C5BF-54A5-4E88-BBBC-16F77021DCB4}"/>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AD414134-C1E7-4B6B-8BE5-87791BF55BC3}" type="slidenum">
              <a:rPr lang="es-AR"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41</a:t>
            </a:fld>
            <a:endParaRPr lang="es-AR" sz="100" b="0">
              <a:solidFill>
                <a:srgbClr val="6D6A6A"/>
              </a:solidFill>
              <a:latin typeface="Tw Cen MT" panose="020B0602020104020603" pitchFamily="34" charset="0"/>
            </a:endParaRPr>
          </a:p>
        </p:txBody>
      </p:sp>
      <p:pic>
        <p:nvPicPr>
          <p:cNvPr id="103429" name="Picture 6" descr="Image result for foot print walking color">
            <a:extLst>
              <a:ext uri="{FF2B5EF4-FFF2-40B4-BE49-F238E27FC236}">
                <a16:creationId xmlns:a16="http://schemas.microsoft.com/office/drawing/2014/main" id="{7AA397F7-D536-4098-BEE8-6B70B61BB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676400"/>
            <a:ext cx="7747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B9D32-335F-498B-9FA9-6C5478281205}"/>
              </a:ext>
            </a:extLst>
          </p:cNvPr>
          <p:cNvSpPr>
            <a:spLocks noGrp="1"/>
          </p:cNvSpPr>
          <p:nvPr>
            <p:ph type="title"/>
          </p:nvPr>
        </p:nvSpPr>
        <p:spPr>
          <a:xfrm>
            <a:off x="825500" y="390525"/>
            <a:ext cx="8686800" cy="1004888"/>
          </a:xfrm>
        </p:spPr>
        <p:txBody>
          <a:bodyPr wrap="square" numCol="1" compatLnSpc="1">
            <a:prstTxWarp prst="textNoShape">
              <a:avLst/>
            </a:prstTxWarp>
          </a:bodyPr>
          <a:lstStyle/>
          <a:p>
            <a:pPr eaLnBrk="1" hangingPunct="1">
              <a:buSzPct val="100000"/>
              <a:defRPr/>
            </a:pPr>
            <a:r>
              <a:rPr lang="es-AR" dirty="0"/>
              <a:t>Recursos disponibles</a:t>
            </a:r>
          </a:p>
        </p:txBody>
      </p:sp>
      <p:sp>
        <p:nvSpPr>
          <p:cNvPr id="4" name="Slide Number Placeholder 3">
            <a:extLst>
              <a:ext uri="{FF2B5EF4-FFF2-40B4-BE49-F238E27FC236}">
                <a16:creationId xmlns:a16="http://schemas.microsoft.com/office/drawing/2014/main" id="{1A984B92-D20D-4435-9776-FC9CAEF93F13}"/>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56CDE0B0-7F50-42A8-B723-65B1CE8A9498}" type="slidenum">
              <a:rPr lang="es-AR"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42</a:t>
            </a:fld>
            <a:endParaRPr lang="es-AR" sz="100" b="0">
              <a:solidFill>
                <a:srgbClr val="6D6A6A"/>
              </a:solidFill>
              <a:latin typeface="Tw Cen MT" panose="020B0602020104020603" pitchFamily="34" charset="0"/>
            </a:endParaRPr>
          </a:p>
        </p:txBody>
      </p:sp>
      <p:sp>
        <p:nvSpPr>
          <p:cNvPr id="105476" name="TextBox 5">
            <a:extLst>
              <a:ext uri="{FF2B5EF4-FFF2-40B4-BE49-F238E27FC236}">
                <a16:creationId xmlns:a16="http://schemas.microsoft.com/office/drawing/2014/main" id="{6104DA01-D80A-4657-B9EB-D79BEAFE017D}"/>
              </a:ext>
            </a:extLst>
          </p:cNvPr>
          <p:cNvSpPr txBox="1">
            <a:spLocks noChangeArrowheads="1"/>
          </p:cNvSpPr>
          <p:nvPr/>
        </p:nvSpPr>
        <p:spPr bwMode="auto">
          <a:xfrm>
            <a:off x="1079500" y="1462088"/>
            <a:ext cx="84328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s-AR" altLang="en-US" b="1">
                <a:solidFill>
                  <a:srgbClr val="6D6A6A"/>
                </a:solidFill>
              </a:rPr>
              <a:t>Mejora del programa:</a:t>
            </a:r>
          </a:p>
          <a:p>
            <a:pPr lvl="1" eaLnBrk="1" hangingPunct="1">
              <a:lnSpc>
                <a:spcPct val="100000"/>
              </a:lnSpc>
              <a:spcBef>
                <a:spcPct val="0"/>
              </a:spcBef>
            </a:pPr>
            <a:r>
              <a:rPr lang="es-AR" altLang="en-US" sz="2000">
                <a:solidFill>
                  <a:srgbClr val="6D6A6A"/>
                </a:solidFill>
              </a:rPr>
              <a:t>Especialista de la Mejora de la Calidad en el centro local CCR&amp;R</a:t>
            </a:r>
          </a:p>
          <a:p>
            <a:pPr lvl="1" eaLnBrk="1" hangingPunct="1">
              <a:lnSpc>
                <a:spcPct val="100000"/>
              </a:lnSpc>
              <a:spcBef>
                <a:spcPct val="0"/>
              </a:spcBef>
            </a:pPr>
            <a:r>
              <a:rPr lang="es-AR" altLang="en-US" sz="2000">
                <a:solidFill>
                  <a:srgbClr val="6D6A6A"/>
                </a:solidFill>
              </a:rPr>
              <a:t>Sitio Web de recursos de QRIS de Oregon </a:t>
            </a:r>
            <a:r>
              <a:rPr lang="es-AR" altLang="en-US" sz="2000">
                <a:solidFill>
                  <a:srgbClr val="6D6A6A"/>
                </a:solidFill>
                <a:hlinkClick r:id="rId3"/>
              </a:rPr>
              <a:t>www.OregonQRISResources.org</a:t>
            </a:r>
            <a:r>
              <a:rPr lang="es-AR" altLang="en-US" sz="2000">
                <a:solidFill>
                  <a:srgbClr val="6D6A6A"/>
                </a:solidFill>
              </a:rPr>
              <a:t> </a:t>
            </a:r>
          </a:p>
          <a:p>
            <a:pPr eaLnBrk="1" hangingPunct="1">
              <a:lnSpc>
                <a:spcPct val="100000"/>
              </a:lnSpc>
              <a:spcBef>
                <a:spcPct val="0"/>
              </a:spcBef>
              <a:buFontTx/>
              <a:buNone/>
            </a:pPr>
            <a:endParaRPr lang="es-AR" altLang="en-US" sz="2000">
              <a:solidFill>
                <a:srgbClr val="6D6A6A"/>
              </a:solidFill>
            </a:endParaRPr>
          </a:p>
        </p:txBody>
      </p:sp>
      <p:sp>
        <p:nvSpPr>
          <p:cNvPr id="105477" name="TextBox 7">
            <a:extLst>
              <a:ext uri="{FF2B5EF4-FFF2-40B4-BE49-F238E27FC236}">
                <a16:creationId xmlns:a16="http://schemas.microsoft.com/office/drawing/2014/main" id="{F3E52775-0820-415F-AC2B-8198AB4B53E6}"/>
              </a:ext>
            </a:extLst>
          </p:cNvPr>
          <p:cNvSpPr txBox="1">
            <a:spLocks noChangeArrowheads="1"/>
          </p:cNvSpPr>
          <p:nvPr/>
        </p:nvSpPr>
        <p:spPr bwMode="auto">
          <a:xfrm>
            <a:off x="1079500" y="3014663"/>
            <a:ext cx="9559925"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200150" indent="-28575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SzPct val="100000"/>
            </a:pPr>
            <a:r>
              <a:rPr lang="es-AR" altLang="en-US" sz="2800" b="1">
                <a:solidFill>
                  <a:srgbClr val="6D6A6A"/>
                </a:solidFill>
              </a:rPr>
              <a:t>Información acerca de la cartera, financiera y general de Spark</a:t>
            </a:r>
          </a:p>
          <a:p>
            <a:pPr lvl="1" eaLnBrk="1" hangingPunct="1">
              <a:buFont typeface="Arial" panose="020B0604020202020204" pitchFamily="34" charset="0"/>
              <a:buChar char="•"/>
            </a:pPr>
            <a:r>
              <a:rPr lang="es-AR" altLang="en-US" sz="2000">
                <a:solidFill>
                  <a:srgbClr val="6D6A6A"/>
                </a:solidFill>
              </a:rPr>
              <a:t>Especialista en Mejora de la Calidad en el centro local CCR&amp;R</a:t>
            </a:r>
          </a:p>
          <a:p>
            <a:pPr lvl="1" eaLnBrk="1" hangingPunct="1">
              <a:buFont typeface="Arial" panose="020B0604020202020204" pitchFamily="34" charset="0"/>
              <a:buChar char="•"/>
            </a:pPr>
            <a:r>
              <a:rPr lang="es-AR" altLang="en-US" sz="2000">
                <a:solidFill>
                  <a:srgbClr val="6D6A6A"/>
                </a:solidFill>
              </a:rPr>
              <a:t>El instituto de investigaciones:</a:t>
            </a:r>
          </a:p>
          <a:p>
            <a:pPr lvl="2" eaLnBrk="1" hangingPunct="1">
              <a:lnSpc>
                <a:spcPct val="150000"/>
              </a:lnSpc>
              <a:buFont typeface="Arial" panose="020B0604020202020204" pitchFamily="34" charset="0"/>
              <a:buChar char="•"/>
            </a:pPr>
            <a:r>
              <a:rPr lang="es-AR" altLang="en-US" sz="2000">
                <a:solidFill>
                  <a:srgbClr val="6D6A6A"/>
                </a:solidFill>
              </a:rPr>
              <a:t>Línea de ayuda de Spark: 1-877-768-8290</a:t>
            </a:r>
          </a:p>
          <a:p>
            <a:pPr lvl="2" eaLnBrk="1" hangingPunct="1">
              <a:lnSpc>
                <a:spcPct val="150000"/>
              </a:lnSpc>
              <a:buFont typeface="Arial" panose="020B0604020202020204" pitchFamily="34" charset="0"/>
              <a:buChar char="•"/>
            </a:pPr>
            <a:r>
              <a:rPr lang="es-AR" altLang="en-US" sz="2000">
                <a:solidFill>
                  <a:srgbClr val="6D6A6A"/>
                </a:solidFill>
              </a:rPr>
              <a:t>Correo electrónico: </a:t>
            </a:r>
            <a:r>
              <a:rPr lang="es-AR" altLang="en-US" sz="2000">
                <a:solidFill>
                  <a:srgbClr val="6D6A6A"/>
                </a:solidFill>
                <a:hlinkClick r:id="rId4"/>
              </a:rPr>
              <a:t>QRIShelp@wou.edu</a:t>
            </a:r>
            <a:endParaRPr lang="es-AR" altLang="en-US" sz="2000">
              <a:solidFill>
                <a:srgbClr val="6D6A6A"/>
              </a:solidFill>
            </a:endParaRPr>
          </a:p>
          <a:p>
            <a:pPr lvl="2" eaLnBrk="1" hangingPunct="1">
              <a:lnSpc>
                <a:spcPct val="150000"/>
              </a:lnSpc>
              <a:buFont typeface="Arial" panose="020B0604020202020204" pitchFamily="34" charset="0"/>
              <a:buChar char="•"/>
            </a:pPr>
            <a:r>
              <a:rPr lang="es-AR" altLang="en-US" sz="2000">
                <a:solidFill>
                  <a:srgbClr val="6D6A6A"/>
                </a:solidFill>
              </a:rPr>
              <a:t>Sitio Web: </a:t>
            </a:r>
            <a:r>
              <a:rPr lang="es-AR" altLang="en-US" sz="2000" u="sng">
                <a:solidFill>
                  <a:srgbClr val="6D6A6A"/>
                </a:solidFill>
              </a:rPr>
              <a:t>triwou.org/spark</a:t>
            </a:r>
          </a:p>
          <a:p>
            <a:pPr eaLnBrk="1" hangingPunct="1">
              <a:buSzPct val="100000"/>
            </a:pPr>
            <a:endParaRPr lang="es-AR" altLang="en-US" sz="2000" u="sng">
              <a:solidFill>
                <a:srgbClr val="6D6A6A"/>
              </a:solidFill>
            </a:endParaRPr>
          </a:p>
        </p:txBody>
      </p:sp>
      <p:pic>
        <p:nvPicPr>
          <p:cNvPr id="105478" name="Picture 2" descr="Image result for phone image">
            <a:extLst>
              <a:ext uri="{FF2B5EF4-FFF2-40B4-BE49-F238E27FC236}">
                <a16:creationId xmlns:a16="http://schemas.microsoft.com/office/drawing/2014/main" id="{0B4AD06D-0E3A-4AE0-BF20-1DEDFECBBE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7700" y="4606925"/>
            <a:ext cx="38735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Picture 6" descr="Image result for email logo">
            <a:extLst>
              <a:ext uri="{FF2B5EF4-FFF2-40B4-BE49-F238E27FC236}">
                <a16:creationId xmlns:a16="http://schemas.microsoft.com/office/drawing/2014/main" id="{5205E654-BB64-4E65-BA2F-201A5CE686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0238" y="5046663"/>
            <a:ext cx="3984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Picture 12" descr="Related image">
            <a:extLst>
              <a:ext uri="{FF2B5EF4-FFF2-40B4-BE49-F238E27FC236}">
                <a16:creationId xmlns:a16="http://schemas.microsoft.com/office/drawing/2014/main" id="{40BDF90E-82AE-4C98-85FC-6ED9C5CFBD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17700" y="5470525"/>
            <a:ext cx="3905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16C7A6-88FE-4F06-A68A-A3C14A7DFAE9}"/>
              </a:ext>
            </a:extLst>
          </p:cNvPr>
          <p:cNvSpPr>
            <a:spLocks noGrp="1"/>
          </p:cNvSpPr>
          <p:nvPr>
            <p:ph type="title"/>
          </p:nvPr>
        </p:nvSpPr>
        <p:spPr/>
        <p:txBody>
          <a:bodyPr wrap="square" numCol="1" compatLnSpc="1">
            <a:prstTxWarp prst="textNoShape">
              <a:avLst/>
            </a:prstTxWarp>
          </a:bodyPr>
          <a:lstStyle/>
          <a:p>
            <a:pPr eaLnBrk="1" hangingPunct="1">
              <a:lnSpc>
                <a:spcPts val="6013"/>
              </a:lnSpc>
              <a:buSzPct val="100000"/>
              <a:defRPr/>
            </a:pPr>
            <a:r>
              <a:rPr lang="en-US" sz="8000">
                <a:solidFill>
                  <a:srgbClr val="6D6A6A"/>
                </a:solidFill>
                <a:ea typeface="GeoSlab703 Md BT Medium"/>
                <a:cs typeface="GeoSlab703 Md BT Medium"/>
              </a:rPr>
              <a:t>¡Gracias!</a:t>
            </a:r>
          </a:p>
        </p:txBody>
      </p:sp>
      <p:sp>
        <p:nvSpPr>
          <p:cNvPr id="107523" name="Subtitle 5">
            <a:extLst>
              <a:ext uri="{FF2B5EF4-FFF2-40B4-BE49-F238E27FC236}">
                <a16:creationId xmlns:a16="http://schemas.microsoft.com/office/drawing/2014/main" id="{68C64D4D-A626-46F5-87FE-DBB5FB296680}"/>
              </a:ext>
            </a:extLst>
          </p:cNvPr>
          <p:cNvSpPr>
            <a:spLocks noGrp="1"/>
          </p:cNvSpPr>
          <p:nvPr>
            <p:ph type="subTitle" idx="1"/>
          </p:nvPr>
        </p:nvSpPr>
        <p:spPr/>
        <p:txBody>
          <a:bodyPr/>
          <a:lstStyle/>
          <a:p>
            <a:pPr eaLnBrk="1" hangingPunct="1"/>
            <a:endParaRPr lang="es-AR"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E00F6D36-D101-4F0A-84E6-9A0C7C5BD50F}"/>
              </a:ext>
            </a:extLst>
          </p:cNvPr>
          <p:cNvSpPr/>
          <p:nvPr/>
        </p:nvSpPr>
        <p:spPr>
          <a:xfrm>
            <a:off x="4826000" y="4640263"/>
            <a:ext cx="2692400" cy="2387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Vertical Title 1">
            <a:extLst>
              <a:ext uri="{FF2B5EF4-FFF2-40B4-BE49-F238E27FC236}">
                <a16:creationId xmlns:a16="http://schemas.microsoft.com/office/drawing/2014/main" id="{E338D290-72B2-4E9A-8421-8DB22501B91B}"/>
              </a:ext>
            </a:extLst>
          </p:cNvPr>
          <p:cNvSpPr>
            <a:spLocks noGrp="1"/>
          </p:cNvSpPr>
          <p:nvPr>
            <p:ph type="title"/>
          </p:nvPr>
        </p:nvSpPr>
        <p:spPr>
          <a:xfrm>
            <a:off x="525463" y="177800"/>
            <a:ext cx="8686800" cy="833438"/>
          </a:xfrm>
        </p:spPr>
        <p:txBody>
          <a:bodyPr wrap="square" numCol="1" compatLnSpc="1">
            <a:prstTxWarp prst="textNoShape">
              <a:avLst/>
            </a:prstTxWarp>
          </a:bodyPr>
          <a:lstStyle/>
          <a:p>
            <a:pPr eaLnBrk="1" hangingPunct="1">
              <a:buSzPct val="100000"/>
              <a:defRPr/>
            </a:pPr>
            <a:r>
              <a:rPr lang="en-US"/>
              <a:t>Socios de Spark</a:t>
            </a:r>
          </a:p>
        </p:txBody>
      </p:sp>
      <p:sp>
        <p:nvSpPr>
          <p:cNvPr id="5" name="Slide Number Placeholder 4">
            <a:extLst>
              <a:ext uri="{FF2B5EF4-FFF2-40B4-BE49-F238E27FC236}">
                <a16:creationId xmlns:a16="http://schemas.microsoft.com/office/drawing/2014/main" id="{68B03437-0D1F-428E-9939-EE9CCB9E3CA1}"/>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2C2084BC-5C43-4509-91DD-C01CE02338AC}"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5</a:t>
            </a:fld>
            <a:endParaRPr lang="en-US" sz="100" b="0">
              <a:solidFill>
                <a:srgbClr val="6D6A6A"/>
              </a:solidFill>
              <a:latin typeface="Tw Cen MT" panose="020B0602020104020603" pitchFamily="34" charset="0"/>
            </a:endParaRPr>
          </a:p>
        </p:txBody>
      </p:sp>
      <p:pic>
        <p:nvPicPr>
          <p:cNvPr id="31749" name="Diagram 2">
            <a:extLst>
              <a:ext uri="{FF2B5EF4-FFF2-40B4-BE49-F238E27FC236}">
                <a16:creationId xmlns:a16="http://schemas.microsoft.com/office/drawing/2014/main" id="{B185192D-8C6A-43B0-9C68-EAB2C4DAB49C}"/>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00" y="50800"/>
            <a:ext cx="12700000" cy="652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6">
            <a:extLst>
              <a:ext uri="{FF2B5EF4-FFF2-40B4-BE49-F238E27FC236}">
                <a16:creationId xmlns:a16="http://schemas.microsoft.com/office/drawing/2014/main" id="{2044F695-0BF9-4D14-B019-9B1B0B65C52F}"/>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016500" y="2405063"/>
            <a:ext cx="2328863" cy="137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ADB38B7-9AF2-40CC-9465-575BC2503398}"/>
              </a:ext>
            </a:extLst>
          </p:cNvPr>
          <p:cNvSpPr>
            <a:spLocks noGrp="1"/>
          </p:cNvSpPr>
          <p:nvPr>
            <p:ph type="title"/>
          </p:nvPr>
        </p:nvSpPr>
        <p:spPr>
          <a:xfrm>
            <a:off x="831850" y="1341438"/>
            <a:ext cx="8686800" cy="1376362"/>
          </a:xfrm>
        </p:spPr>
        <p:txBody>
          <a:bodyPr wrap="square" numCol="1" compatLnSpc="1">
            <a:prstTxWarp prst="textNoShape">
              <a:avLst/>
            </a:prstTxWarp>
          </a:bodyPr>
          <a:lstStyle/>
          <a:p>
            <a:pPr eaLnBrk="1" hangingPunct="1">
              <a:lnSpc>
                <a:spcPts val="6013"/>
              </a:lnSpc>
              <a:buSzPct val="100000"/>
              <a:defRPr/>
            </a:pPr>
            <a:r>
              <a:rPr lang="en-US" sz="6600">
                <a:solidFill>
                  <a:srgbClr val="FFFFFF"/>
                </a:solidFill>
              </a:rPr>
              <a:t>Descripción general de Spark</a:t>
            </a:r>
          </a:p>
        </p:txBody>
      </p:sp>
      <p:sp>
        <p:nvSpPr>
          <p:cNvPr id="33795" name="Text Placeholder 4">
            <a:extLst>
              <a:ext uri="{FF2B5EF4-FFF2-40B4-BE49-F238E27FC236}">
                <a16:creationId xmlns:a16="http://schemas.microsoft.com/office/drawing/2014/main" id="{611042DA-BDE1-4ED7-92E1-999E514FDC6A}"/>
              </a:ext>
            </a:extLst>
          </p:cNvPr>
          <p:cNvSpPr>
            <a:spLocks noGrp="1"/>
          </p:cNvSpPr>
          <p:nvPr>
            <p:ph type="body" idx="1"/>
          </p:nvPr>
        </p:nvSpPr>
        <p:spPr>
          <a:xfrm>
            <a:off x="838200" y="2801938"/>
            <a:ext cx="8686800" cy="1435100"/>
          </a:xfrm>
        </p:spPr>
        <p:txBody>
          <a:bodyPr/>
          <a:lstStyle/>
          <a:p>
            <a:pPr eaLnBrk="1" hangingPunct="1">
              <a:spcBef>
                <a:spcPts val="1813"/>
              </a:spcBef>
            </a:pPr>
            <a:r>
              <a:rPr lang="en-US" altLang="en-US" sz="3600">
                <a:solidFill>
                  <a:srgbClr val="FFFFFF"/>
                </a:solidFill>
              </a:rPr>
              <a:t>Entonces, ¿qué es?</a:t>
            </a:r>
          </a:p>
        </p:txBody>
      </p:sp>
      <p:sp>
        <p:nvSpPr>
          <p:cNvPr id="33796" name="Slide Number Placeholder 2">
            <a:extLst>
              <a:ext uri="{FF2B5EF4-FFF2-40B4-BE49-F238E27FC236}">
                <a16:creationId xmlns:a16="http://schemas.microsoft.com/office/drawing/2014/main" id="{BE2123A1-8D13-4A99-94BB-00CD313CB4A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fontAlgn="base">
              <a:lnSpc>
                <a:spcPct val="100000"/>
              </a:lnSpc>
              <a:spcBef>
                <a:spcPct val="0"/>
              </a:spcBef>
              <a:spcAft>
                <a:spcPct val="0"/>
              </a:spcAft>
              <a:buFontTx/>
              <a:buNone/>
            </a:pPr>
            <a:fld id="{393A4449-B2C6-4A14-9CB4-6A67B6908B25}" type="slidenum">
              <a:rPr lang="en-US" altLang="en-US" sz="1000" smtClean="0">
                <a:solidFill>
                  <a:srgbClr val="FFFFFF"/>
                </a:solidFill>
                <a:latin typeface="Tw Cen MT" panose="020B0602020104020603" pitchFamily="34" charset="0"/>
              </a:rPr>
              <a:pPr fontAlgn="base">
                <a:lnSpc>
                  <a:spcPct val="100000"/>
                </a:lnSpc>
                <a:spcBef>
                  <a:spcPct val="0"/>
                </a:spcBef>
                <a:spcAft>
                  <a:spcPct val="0"/>
                </a:spcAft>
                <a:buFontTx/>
                <a:buNone/>
              </a:pPr>
              <a:t>6</a:t>
            </a:fld>
            <a:endParaRPr lang="en-US" altLang="en-US" sz="1000">
              <a:solidFill>
                <a:srgbClr val="FFFFFF"/>
              </a:solidFill>
              <a:latin typeface="Tw Cen MT" panose="020B0602020104020603"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B87AEF5-A5FE-409C-AA1B-EE407C29667A}"/>
              </a:ext>
            </a:extLst>
          </p:cNvPr>
          <p:cNvSpPr/>
          <p:nvPr/>
        </p:nvSpPr>
        <p:spPr>
          <a:xfrm>
            <a:off x="9836150" y="679450"/>
            <a:ext cx="1898650" cy="1219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35843" name="Content Placeholder 2">
            <a:extLst>
              <a:ext uri="{FF2B5EF4-FFF2-40B4-BE49-F238E27FC236}">
                <a16:creationId xmlns:a16="http://schemas.microsoft.com/office/drawing/2014/main" id="{62115658-7C72-4D9E-8720-5EDBB2438EA8}"/>
              </a:ext>
            </a:extLst>
          </p:cNvPr>
          <p:cNvPicPr>
            <a:picLocks noGrp="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1244600" y="419100"/>
            <a:ext cx="10147300" cy="552450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1DA6E-EBCE-4BD2-AA59-205FDFE22A3C}"/>
              </a:ext>
            </a:extLst>
          </p:cNvPr>
          <p:cNvSpPr>
            <a:spLocks noGrp="1"/>
          </p:cNvSpPr>
          <p:nvPr>
            <p:ph type="title"/>
          </p:nvPr>
        </p:nvSpPr>
        <p:spPr>
          <a:xfrm>
            <a:off x="415925" y="304800"/>
            <a:ext cx="11374438" cy="957263"/>
          </a:xfrm>
        </p:spPr>
        <p:txBody>
          <a:bodyPr wrap="square" numCol="1" compatLnSpc="1">
            <a:prstTxWarp prst="textNoShape">
              <a:avLst/>
            </a:prstTxWarp>
            <a:normAutofit fontScale="90000"/>
          </a:bodyPr>
          <a:lstStyle/>
          <a:p>
            <a:pPr eaLnBrk="1" hangingPunct="1">
              <a:buSzPct val="100000"/>
              <a:defRPr/>
            </a:pPr>
            <a:r>
              <a:rPr lang="es-AR" dirty="0"/>
              <a:t>Sistema de 5 niveles de componentes básicos de </a:t>
            </a:r>
            <a:r>
              <a:rPr lang="es-AR" dirty="0" err="1"/>
              <a:t>Spark</a:t>
            </a:r>
            <a:endParaRPr lang="es-AR" dirty="0"/>
          </a:p>
        </p:txBody>
      </p:sp>
      <p:sp>
        <p:nvSpPr>
          <p:cNvPr id="37891" name="Slide Number Placeholder 24">
            <a:extLst>
              <a:ext uri="{FF2B5EF4-FFF2-40B4-BE49-F238E27FC236}">
                <a16:creationId xmlns:a16="http://schemas.microsoft.com/office/drawing/2014/main" id="{6C07B45E-B0BD-4B70-984B-D173E76322CB}"/>
              </a:ext>
            </a:extLst>
          </p:cNvPr>
          <p:cNvSpPr>
            <a:spLocks noGrp="1"/>
          </p:cNvSpPr>
          <p:nvPr>
            <p:ph type="sldNum" sz="quarter" idx="12"/>
          </p:nvPr>
        </p:nvSpPr>
        <p:spPr bwMode="auto">
          <a:xfrm>
            <a:off x="4572000" y="6356350"/>
            <a:ext cx="3352800"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80000"/>
              </a:lnSpc>
              <a:spcBef>
                <a:spcPct val="0"/>
              </a:spcBef>
              <a:spcAft>
                <a:spcPct val="0"/>
              </a:spcAft>
              <a:buFontTx/>
              <a:buNone/>
            </a:pPr>
            <a:fld id="{FE9B50FD-0204-45A4-8371-889838221C43}" type="slidenum">
              <a:rPr lang="es-AR" altLang="en-US" sz="1400" b="0" smtClean="0">
                <a:solidFill>
                  <a:srgbClr val="6D6A6A"/>
                </a:solidFill>
                <a:latin typeface="Tw Cen MT" panose="020B0602020104020603" pitchFamily="34" charset="0"/>
              </a:rPr>
              <a:pPr algn="l" fontAlgn="base">
                <a:lnSpc>
                  <a:spcPct val="80000"/>
                </a:lnSpc>
                <a:spcBef>
                  <a:spcPct val="0"/>
                </a:spcBef>
                <a:spcAft>
                  <a:spcPct val="0"/>
                </a:spcAft>
                <a:buFontTx/>
                <a:buNone/>
              </a:pPr>
              <a:t>8</a:t>
            </a:fld>
            <a:endParaRPr lang="es-AR" altLang="en-US" sz="1400" b="0">
              <a:solidFill>
                <a:srgbClr val="6D6A6A"/>
              </a:solidFill>
              <a:latin typeface="Tw Cen MT" panose="020B0602020104020603" pitchFamily="34" charset="0"/>
            </a:endParaRPr>
          </a:p>
        </p:txBody>
      </p:sp>
      <p:pic>
        <p:nvPicPr>
          <p:cNvPr id="37892" name="Group 2">
            <a:extLst>
              <a:ext uri="{FF2B5EF4-FFF2-40B4-BE49-F238E27FC236}">
                <a16:creationId xmlns:a16="http://schemas.microsoft.com/office/drawing/2014/main" id="{6550D847-B1D7-44CD-A36C-61883405B2EB}"/>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3200" y="1270000"/>
            <a:ext cx="84074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Box 7">
            <a:extLst>
              <a:ext uri="{FF2B5EF4-FFF2-40B4-BE49-F238E27FC236}">
                <a16:creationId xmlns:a16="http://schemas.microsoft.com/office/drawing/2014/main" id="{C2086D2E-9706-4BF3-9955-955AB5890159}"/>
              </a:ext>
            </a:extLst>
          </p:cNvPr>
          <p:cNvSpPr txBox="1">
            <a:spLocks noChangeArrowheads="1"/>
          </p:cNvSpPr>
          <p:nvPr/>
        </p:nvSpPr>
        <p:spPr bwMode="auto">
          <a:xfrm rot="-5400000">
            <a:off x="7127875" y="3324226"/>
            <a:ext cx="4243387"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s-AR" altLang="en-US" sz="2500">
                <a:solidFill>
                  <a:srgbClr val="FFFFFF"/>
                </a:solidFill>
              </a:rPr>
              <a:t>Incentivos para la calificación de la calidad</a:t>
            </a:r>
          </a:p>
        </p:txBody>
      </p:sp>
      <p:sp>
        <p:nvSpPr>
          <p:cNvPr id="37894" name="TextBox 8">
            <a:extLst>
              <a:ext uri="{FF2B5EF4-FFF2-40B4-BE49-F238E27FC236}">
                <a16:creationId xmlns:a16="http://schemas.microsoft.com/office/drawing/2014/main" id="{F7043D2D-CE89-49BA-B249-185D719156B2}"/>
              </a:ext>
            </a:extLst>
          </p:cNvPr>
          <p:cNvSpPr txBox="1">
            <a:spLocks noChangeArrowheads="1"/>
          </p:cNvSpPr>
          <p:nvPr/>
        </p:nvSpPr>
        <p:spPr bwMode="auto">
          <a:xfrm>
            <a:off x="1593850" y="1833563"/>
            <a:ext cx="379253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FontTx/>
              <a:buNone/>
            </a:pPr>
            <a:r>
              <a:rPr lang="es-AR" altLang="en-US" sz="3200">
                <a:solidFill>
                  <a:srgbClr val="FFFFFF"/>
                </a:solidFill>
                <a:latin typeface="Arial Black" panose="020B0A04020102020204" pitchFamily="34" charset="0"/>
              </a:rPr>
              <a:t>Apoyos </a:t>
            </a:r>
          </a:p>
          <a:p>
            <a:pPr eaLnBrk="1" hangingPunct="1">
              <a:lnSpc>
                <a:spcPct val="100000"/>
              </a:lnSpc>
              <a:spcBef>
                <a:spcPct val="0"/>
              </a:spcBef>
              <a:buFontTx/>
              <a:buNone/>
            </a:pPr>
            <a:r>
              <a:rPr lang="es-AR" altLang="en-US" sz="3200">
                <a:solidFill>
                  <a:srgbClr val="FFFFFF"/>
                </a:solidFill>
                <a:latin typeface="Arial Black" panose="020B0A04020102020204" pitchFamily="34" charset="0"/>
              </a:rPr>
              <a:t>para mejorar la calidad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Diagram 3">
            <a:extLst>
              <a:ext uri="{FF2B5EF4-FFF2-40B4-BE49-F238E27FC236}">
                <a16:creationId xmlns:a16="http://schemas.microsoft.com/office/drawing/2014/main" id="{70771832-E451-4C78-A767-555980AA4E4F}"/>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1600200"/>
            <a:ext cx="970280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a:extLst>
              <a:ext uri="{FF2B5EF4-FFF2-40B4-BE49-F238E27FC236}">
                <a16:creationId xmlns:a16="http://schemas.microsoft.com/office/drawing/2014/main" id="{CB5C8893-8419-456D-BD51-29A3C904E6EA}"/>
              </a:ext>
            </a:extLst>
          </p:cNvPr>
          <p:cNvSpPr>
            <a:spLocks noGrp="1"/>
          </p:cNvSpPr>
          <p:nvPr>
            <p:ph type="title"/>
          </p:nvPr>
        </p:nvSpPr>
        <p:spPr>
          <a:xfrm>
            <a:off x="615950" y="222250"/>
            <a:ext cx="8686800" cy="914400"/>
          </a:xfrm>
        </p:spPr>
        <p:txBody>
          <a:bodyPr wrap="square" numCol="1" compatLnSpc="1">
            <a:prstTxWarp prst="textNoShape">
              <a:avLst/>
            </a:prstTxWarp>
          </a:bodyPr>
          <a:lstStyle/>
          <a:p>
            <a:pPr eaLnBrk="1" hangingPunct="1">
              <a:buSzPct val="100000"/>
              <a:defRPr/>
            </a:pPr>
            <a:r>
              <a:rPr lang="en-US"/>
              <a:t>Estructura de Spark</a:t>
            </a:r>
          </a:p>
        </p:txBody>
      </p:sp>
      <p:sp>
        <p:nvSpPr>
          <p:cNvPr id="3" name="Slide Number Placeholder 2">
            <a:extLst>
              <a:ext uri="{FF2B5EF4-FFF2-40B4-BE49-F238E27FC236}">
                <a16:creationId xmlns:a16="http://schemas.microsoft.com/office/drawing/2014/main" id="{124C712E-E3D9-4979-AF03-97342FD8B9AF}"/>
              </a:ext>
            </a:extLst>
          </p:cNvPr>
          <p:cNvSpPr>
            <a:spLocks noGrp="1"/>
          </p:cNvSpPr>
          <p:nvPr>
            <p:ph type="sldNum" sz="quarter" idx="12"/>
          </p:nvPr>
        </p:nvSpPr>
        <p:spPr>
          <a:xfrm>
            <a:off x="0" y="0"/>
            <a:ext cx="0" cy="0"/>
          </a:xfrm>
        </p:spPr>
        <p:txBody>
          <a:bodyPr wrap="square" numCol="1" anchor="t" anchorCtr="0" compatLnSpc="1">
            <a:prstTxWarp prst="textNoShape">
              <a:avLst/>
            </a:prstTxWarp>
            <a:normAutofit fontScale="25000" lnSpcReduction="20000"/>
          </a:bodyPr>
          <a:lstStyle>
            <a:lvl1pPr>
              <a:lnSpc>
                <a:spcPts val="3600"/>
              </a:lnSpc>
              <a:spcBef>
                <a:spcPts val="1800"/>
              </a:spcBef>
              <a:buFont typeface="Arial" panose="020B0604020202020204" pitchFamily="34" charset="0"/>
              <a:defRPr sz="2800">
                <a:solidFill>
                  <a:schemeClr val="tx1"/>
                </a:solidFill>
                <a:latin typeface="Arial" panose="020B0604020202020204" pitchFamily="34" charset="0"/>
              </a:defRPr>
            </a:lvl1pPr>
            <a:lvl2pPr marL="742950" indent="-285750">
              <a:lnSpc>
                <a:spcPts val="3200"/>
              </a:lnSpc>
              <a:spcBef>
                <a:spcPts val="18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ts val="5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ts val="500"/>
              </a:spcBef>
              <a:buFont typeface="Arial" panose="020B0604020202020204" pitchFamily="34" charset="0"/>
              <a:buChar char="•"/>
              <a:defRPr sz="2000">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600">
                <a:solidFill>
                  <a:schemeClr val="tx1"/>
                </a:solidFill>
                <a:latin typeface="Arial" panose="020B0604020202020204" pitchFamily="34" charset="0"/>
              </a:defRPr>
            </a:lvl9pPr>
          </a:lstStyle>
          <a:p>
            <a:pPr algn="l" fontAlgn="base">
              <a:lnSpc>
                <a:spcPct val="60000"/>
              </a:lnSpc>
              <a:spcBef>
                <a:spcPct val="0"/>
              </a:spcBef>
              <a:spcAft>
                <a:spcPct val="0"/>
              </a:spcAft>
              <a:buFontTx/>
              <a:buNone/>
              <a:defRPr/>
            </a:pPr>
            <a:fld id="{63962B6A-1F14-4F98-9693-C0A16EE1CF40}" type="slidenum">
              <a:rPr lang="en-US" sz="100" b="0" smtClean="0">
                <a:solidFill>
                  <a:srgbClr val="6D6A6A"/>
                </a:solidFill>
                <a:latin typeface="Tw Cen MT" panose="020B0602020104020603" pitchFamily="34" charset="0"/>
              </a:rPr>
              <a:pPr algn="l" fontAlgn="base">
                <a:lnSpc>
                  <a:spcPct val="60000"/>
                </a:lnSpc>
                <a:spcBef>
                  <a:spcPct val="0"/>
                </a:spcBef>
                <a:spcAft>
                  <a:spcPct val="0"/>
                </a:spcAft>
                <a:buFontTx/>
                <a:buNone/>
                <a:defRPr/>
              </a:pPr>
              <a:t>9</a:t>
            </a:fld>
            <a:endParaRPr lang="en-US" sz="100" b="0">
              <a:solidFill>
                <a:srgbClr val="6D6A6A"/>
              </a:solidFill>
              <a:latin typeface="Tw Cen MT" panose="020B0602020104020603" pitchFamily="34" charset="0"/>
            </a:endParaRPr>
          </a:p>
        </p:txBody>
      </p:sp>
    </p:spTree>
  </p:cSld>
  <p:clrMapOvr>
    <a:masterClrMapping/>
  </p:clrMapOvr>
</p:sld>
</file>

<file path=ppt/theme/theme1.xml><?xml version="1.0" encoding="utf-8"?>
<a:theme xmlns:a="http://schemas.openxmlformats.org/drawingml/2006/main" name="Spark Presentation Classic">
  <a:themeElements>
    <a:clrScheme name="Spark Oregon Colors">
      <a:dk1>
        <a:srgbClr val="6D6A6A"/>
      </a:dk1>
      <a:lt1>
        <a:srgbClr val="FFFFFF"/>
      </a:lt1>
      <a:dk2>
        <a:srgbClr val="6D6A6A"/>
      </a:dk2>
      <a:lt2>
        <a:srgbClr val="E7E6E6"/>
      </a:lt2>
      <a:accent1>
        <a:srgbClr val="009DA5"/>
      </a:accent1>
      <a:accent2>
        <a:srgbClr val="0090D0"/>
      </a:accent2>
      <a:accent3>
        <a:srgbClr val="6AA744"/>
      </a:accent3>
      <a:accent4>
        <a:srgbClr val="E05E1F"/>
      </a:accent4>
      <a:accent5>
        <a:srgbClr val="B62654"/>
      </a:accent5>
      <a:accent6>
        <a:srgbClr val="EEBC5F"/>
      </a:accent6>
      <a:hlink>
        <a:srgbClr val="00A59A"/>
      </a:hlink>
      <a:folHlink>
        <a:srgbClr val="00A499"/>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12979</TotalTime>
  <Words>6457</Words>
  <Application>Microsoft Office PowerPoint</Application>
  <PresentationFormat>Widescreen</PresentationFormat>
  <Paragraphs>673</Paragraphs>
  <Slides>43</Slides>
  <Notes>43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MS PGothic</vt:lpstr>
      <vt:lpstr>AppleSymbols</vt:lpstr>
      <vt:lpstr>Arial</vt:lpstr>
      <vt:lpstr>Arial Black</vt:lpstr>
      <vt:lpstr>Calibri</vt:lpstr>
      <vt:lpstr>GeoSlab703 Md BT Medium</vt:lpstr>
      <vt:lpstr>Tw Cen MT</vt:lpstr>
      <vt:lpstr>Spark Presentation Classic</vt:lpstr>
      <vt:lpstr>Introducción al Sistema de Calificación y Mejora de la Calidad de Oregon </vt:lpstr>
      <vt:lpstr>Resultados de la sesión y objetivos</vt:lpstr>
      <vt:lpstr>¿Qué es el QRIS?</vt:lpstr>
      <vt:lpstr>PowerPoint Presentation</vt:lpstr>
      <vt:lpstr>Socios de Spark</vt:lpstr>
      <vt:lpstr>Descripción general de Spark</vt:lpstr>
      <vt:lpstr>PowerPoint Presentation</vt:lpstr>
      <vt:lpstr>Sistema de 5 niveles de componentes básicos de Spark</vt:lpstr>
      <vt:lpstr>Estructura de Spark</vt:lpstr>
      <vt:lpstr>Dominios y estándares de Spark</vt:lpstr>
      <vt:lpstr>Apoyos e incentivos de Spark</vt:lpstr>
      <vt:lpstr>Apoyos de Spark</vt:lpstr>
      <vt:lpstr>Apoyos financieros</vt:lpstr>
      <vt:lpstr>Solicitud de apoyo</vt:lpstr>
      <vt:lpstr>¿En qué se puede gastar el dinero de apoyo?</vt:lpstr>
      <vt:lpstr>El dinero de apoyo y incentivo no se puede utilizar para: </vt:lpstr>
      <vt:lpstr>Incentivos financieros</vt:lpstr>
      <vt:lpstr>Fase de Compromiso a la Calidad (C2Q) </vt:lpstr>
      <vt:lpstr>Proceso de Compromiso a la Calidad</vt:lpstr>
      <vt:lpstr>PowerPoint Presentation</vt:lpstr>
      <vt:lpstr>Solicitud para el programa </vt:lpstr>
      <vt:lpstr>Memorando de entendimiento (MOU)</vt:lpstr>
      <vt:lpstr>Autoevaluación</vt:lpstr>
      <vt:lpstr>Kit de bienvenida</vt:lpstr>
      <vt:lpstr>Determine sus próximos pasos</vt:lpstr>
      <vt:lpstr>Fases de la mejora de la calidad</vt:lpstr>
      <vt:lpstr>Plan de Mejora de la Calidad (QIP) ¿Qué es y porqué es importante? </vt:lpstr>
      <vt:lpstr>Fase de calificación de la calidad</vt:lpstr>
      <vt:lpstr>Cartera  </vt:lpstr>
      <vt:lpstr>Evidencia</vt:lpstr>
      <vt:lpstr>Evidencia por tipo de programa</vt:lpstr>
      <vt:lpstr>Proceso de desarrollo de portafolio y envío</vt:lpstr>
      <vt:lpstr>Proceso de revisión del portafolio</vt:lpstr>
      <vt:lpstr>Puntuación</vt:lpstr>
      <vt:lpstr>Fase de mejora continua de la calidad</vt:lpstr>
      <vt:lpstr>Luego de la revisión de la portafolio</vt:lpstr>
      <vt:lpstr>Reenvío de portafolios</vt:lpstr>
      <vt:lpstr>Mantenimiento de la calidad </vt:lpstr>
      <vt:lpstr>Conclusión</vt:lpstr>
      <vt:lpstr>Próximos pasos</vt:lpstr>
      <vt:lpstr>Próximos pasos </vt:lpstr>
      <vt:lpstr>Recursos disponibles</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Schuyler Crawford</dc:creator>
  <cp:lastModifiedBy>Nathan Winegardner</cp:lastModifiedBy>
  <cp:revision>631</cp:revision>
  <cp:lastPrinted>2016-12-05T07:30:18Z</cp:lastPrinted>
  <dcterms:created xsi:type="dcterms:W3CDTF">2016-12-06T01:06:34Z</dcterms:created>
  <dcterms:modified xsi:type="dcterms:W3CDTF">2021-06-04T16:48:27Z</dcterms:modified>
</cp:coreProperties>
</file>